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1" r:id="rId1"/>
  </p:sldMasterIdLst>
  <p:notesMasterIdLst>
    <p:notesMasterId r:id="rId29"/>
  </p:notesMasterIdLst>
  <p:sldIdLst>
    <p:sldId id="259" r:id="rId2"/>
    <p:sldId id="277" r:id="rId3"/>
    <p:sldId id="278" r:id="rId4"/>
    <p:sldId id="279" r:id="rId5"/>
    <p:sldId id="281" r:id="rId6"/>
    <p:sldId id="280" r:id="rId7"/>
    <p:sldId id="283" r:id="rId8"/>
    <p:sldId id="285" r:id="rId9"/>
    <p:sldId id="284" r:id="rId10"/>
    <p:sldId id="286" r:id="rId11"/>
    <p:sldId id="287" r:id="rId12"/>
    <p:sldId id="288" r:id="rId13"/>
    <p:sldId id="289" r:id="rId14"/>
    <p:sldId id="290" r:id="rId15"/>
    <p:sldId id="292" r:id="rId16"/>
    <p:sldId id="291" r:id="rId17"/>
    <p:sldId id="293" r:id="rId18"/>
    <p:sldId id="295" r:id="rId19"/>
    <p:sldId id="294" r:id="rId20"/>
    <p:sldId id="296" r:id="rId21"/>
    <p:sldId id="297" r:id="rId22"/>
    <p:sldId id="298" r:id="rId23"/>
    <p:sldId id="299" r:id="rId24"/>
    <p:sldId id="302" r:id="rId25"/>
    <p:sldId id="300" r:id="rId26"/>
    <p:sldId id="301" r:id="rId27"/>
    <p:sldId id="282" r:id="rId28"/>
  </p:sldIdLst>
  <p:sldSz cx="9144000" cy="6858000" type="screen4x3"/>
  <p:notesSz cx="6858000" cy="9144000"/>
  <p:custDataLst>
    <p:tags r:id="rId30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800000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47" autoAdjust="0"/>
    <p:restoredTop sz="94660"/>
  </p:normalViewPr>
  <p:slideViewPr>
    <p:cSldViewPr snapToGrid="0">
      <p:cViewPr>
        <p:scale>
          <a:sx n="70" d="100"/>
          <a:sy n="70" d="100"/>
        </p:scale>
        <p:origin x="-706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6BA911-0426-40A4-9246-EF5309A49BC7}" type="datetimeFigureOut">
              <a:rPr lang="ru-RU" smtClean="0"/>
              <a:pPr/>
              <a:t>22.09.2022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781256-8C35-485D-9E3F-BB8B6539C2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30246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726" indent="0" algn="ctr">
              <a:buNone/>
              <a:defRPr/>
            </a:lvl2pPr>
            <a:lvl3pPr marL="829452" indent="0" algn="ctr">
              <a:buNone/>
              <a:defRPr/>
            </a:lvl3pPr>
            <a:lvl4pPr marL="1244178" indent="0" algn="ctr">
              <a:buNone/>
              <a:defRPr/>
            </a:lvl4pPr>
            <a:lvl5pPr marL="1658904" indent="0" algn="ctr">
              <a:buNone/>
              <a:defRPr/>
            </a:lvl5pPr>
            <a:lvl6pPr marL="2073631" indent="0" algn="ctr">
              <a:buNone/>
              <a:defRPr/>
            </a:lvl6pPr>
            <a:lvl7pPr marL="2488357" indent="0" algn="ctr">
              <a:buNone/>
              <a:defRPr/>
            </a:lvl7pPr>
            <a:lvl8pPr marL="2903083" indent="0" algn="ctr">
              <a:buNone/>
              <a:defRPr/>
            </a:lvl8pPr>
            <a:lvl9pPr marL="3317809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378C3F1D-74F4-4D8D-A289-605092E5ED19}" type="datetimeFigureOut">
              <a:rPr lang="ru-RU" smtClean="0"/>
              <a:pPr/>
              <a:t>22.09.2022</a:t>
            </a:fld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1A55298-E6C9-46F9-8632-F8AB372074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3957373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378C3F1D-74F4-4D8D-A289-605092E5ED19}" type="datetimeFigureOut">
              <a:rPr lang="ru-RU" smtClean="0"/>
              <a:pPr/>
              <a:t>22.09.2022</a:t>
            </a:fld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1A55298-E6C9-46F9-8632-F8AB372074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3656263"/>
      </p:ext>
    </p:extLst>
  </p:cSld>
  <p:clrMapOvr>
    <a:masterClrMapping/>
  </p:clrMapOvr>
  <p:transition spd="med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5440" y="273629"/>
            <a:ext cx="2056320" cy="585421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6480" y="273629"/>
            <a:ext cx="6030720" cy="585421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378C3F1D-74F4-4D8D-A289-605092E5ED19}" type="datetimeFigureOut">
              <a:rPr lang="ru-RU" smtClean="0"/>
              <a:pPr/>
              <a:t>22.09.2022</a:t>
            </a:fld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1A55298-E6C9-46F9-8632-F8AB372074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810033"/>
      </p:ext>
    </p:extLst>
  </p:cSld>
  <p:clrMapOvr>
    <a:masterClrMapping/>
  </p:clrMapOvr>
  <p:transition spd="med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378C3F1D-74F4-4D8D-A289-605092E5ED19}" type="datetimeFigureOut">
              <a:rPr lang="ru-RU" smtClean="0"/>
              <a:pPr/>
              <a:t>22.09.2022</a:t>
            </a:fld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1A55298-E6C9-46F9-8632-F8AB372074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7411886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880" y="4406863"/>
            <a:ext cx="7771680" cy="1362383"/>
          </a:xfrm>
        </p:spPr>
        <p:txBody>
          <a:bodyPr anchor="t"/>
          <a:lstStyle>
            <a:lvl1pPr algn="l">
              <a:defRPr sz="3628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14"/>
            </a:lvl1pPr>
            <a:lvl2pPr marL="414726" indent="0">
              <a:buNone/>
              <a:defRPr sz="1633"/>
            </a:lvl2pPr>
            <a:lvl3pPr marL="829452" indent="0">
              <a:buNone/>
              <a:defRPr sz="1451"/>
            </a:lvl3pPr>
            <a:lvl4pPr marL="1244178" indent="0">
              <a:buNone/>
              <a:defRPr sz="1270"/>
            </a:lvl4pPr>
            <a:lvl5pPr marL="1658904" indent="0">
              <a:buNone/>
              <a:defRPr sz="1270"/>
            </a:lvl5pPr>
            <a:lvl6pPr marL="2073631" indent="0">
              <a:buNone/>
              <a:defRPr sz="1270"/>
            </a:lvl6pPr>
            <a:lvl7pPr marL="2488357" indent="0">
              <a:buNone/>
              <a:defRPr sz="1270"/>
            </a:lvl7pPr>
            <a:lvl8pPr marL="2903083" indent="0">
              <a:buNone/>
              <a:defRPr sz="1270"/>
            </a:lvl8pPr>
            <a:lvl9pPr marL="3317809" indent="0">
              <a:buNone/>
              <a:defRPr sz="127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378C3F1D-74F4-4D8D-A289-605092E5ED19}" type="datetimeFigureOut">
              <a:rPr lang="ru-RU" smtClean="0"/>
              <a:pPr/>
              <a:t>22.09.2022</a:t>
            </a:fld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1A55298-E6C9-46F9-8632-F8AB372074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5666787"/>
      </p:ext>
    </p:extLst>
  </p:cSld>
  <p:clrMapOvr>
    <a:masterClrMapping/>
  </p:clrMapOvr>
  <p:transition spd="med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6480" y="1604329"/>
            <a:ext cx="4043520" cy="4523515"/>
          </a:xfrm>
        </p:spPr>
        <p:txBody>
          <a:bodyPr/>
          <a:lstStyle>
            <a:lvl1pPr>
              <a:defRPr sz="2540"/>
            </a:lvl1pPr>
            <a:lvl2pPr>
              <a:defRPr sz="2177"/>
            </a:lvl2pPr>
            <a:lvl3pPr>
              <a:defRPr sz="1814"/>
            </a:lvl3pPr>
            <a:lvl4pPr>
              <a:defRPr sz="1633"/>
            </a:lvl4pPr>
            <a:lvl5pPr>
              <a:defRPr sz="1633"/>
            </a:lvl5pPr>
            <a:lvl6pPr>
              <a:defRPr sz="1633"/>
            </a:lvl6pPr>
            <a:lvl7pPr>
              <a:defRPr sz="1633"/>
            </a:lvl7pPr>
            <a:lvl8pPr>
              <a:defRPr sz="1633"/>
            </a:lvl8pPr>
            <a:lvl9pPr>
              <a:defRPr sz="163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38240" y="1604329"/>
            <a:ext cx="4043520" cy="4523515"/>
          </a:xfrm>
        </p:spPr>
        <p:txBody>
          <a:bodyPr/>
          <a:lstStyle>
            <a:lvl1pPr>
              <a:defRPr sz="2540"/>
            </a:lvl1pPr>
            <a:lvl2pPr>
              <a:defRPr sz="2177"/>
            </a:lvl2pPr>
            <a:lvl3pPr>
              <a:defRPr sz="1814"/>
            </a:lvl3pPr>
            <a:lvl4pPr>
              <a:defRPr sz="1633"/>
            </a:lvl4pPr>
            <a:lvl5pPr>
              <a:defRPr sz="1633"/>
            </a:lvl5pPr>
            <a:lvl6pPr>
              <a:defRPr sz="1633"/>
            </a:lvl6pPr>
            <a:lvl7pPr>
              <a:defRPr sz="1633"/>
            </a:lvl7pPr>
            <a:lvl8pPr>
              <a:defRPr sz="1633"/>
            </a:lvl8pPr>
            <a:lvl9pPr>
              <a:defRPr sz="163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378C3F1D-74F4-4D8D-A289-605092E5ED19}" type="datetimeFigureOut">
              <a:rPr lang="ru-RU" smtClean="0"/>
              <a:pPr/>
              <a:t>22.09.2022</a:t>
            </a:fld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1A55298-E6C9-46F9-8632-F8AB372074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5377364"/>
      </p:ext>
    </p:extLst>
  </p:cSld>
  <p:clrMapOvr>
    <a:masterClrMapping/>
  </p:clrMapOvr>
  <p:transition spd="med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1" y="275070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177" b="1"/>
            </a:lvl1pPr>
            <a:lvl2pPr marL="414726" indent="0">
              <a:buNone/>
              <a:defRPr sz="1814" b="1"/>
            </a:lvl2pPr>
            <a:lvl3pPr marL="829452" indent="0">
              <a:buNone/>
              <a:defRPr sz="1633" b="1"/>
            </a:lvl3pPr>
            <a:lvl4pPr marL="1244178" indent="0">
              <a:buNone/>
              <a:defRPr sz="1451" b="1"/>
            </a:lvl4pPr>
            <a:lvl5pPr marL="1658904" indent="0">
              <a:buNone/>
              <a:defRPr sz="1451" b="1"/>
            </a:lvl5pPr>
            <a:lvl6pPr marL="2073631" indent="0">
              <a:buNone/>
              <a:defRPr sz="1451" b="1"/>
            </a:lvl6pPr>
            <a:lvl7pPr marL="2488357" indent="0">
              <a:buNone/>
              <a:defRPr sz="1451" b="1"/>
            </a:lvl7pPr>
            <a:lvl8pPr marL="2903083" indent="0">
              <a:buNone/>
              <a:defRPr sz="1451" b="1"/>
            </a:lvl8pPr>
            <a:lvl9pPr marL="3317809" indent="0">
              <a:buNone/>
              <a:defRPr sz="1451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177"/>
            </a:lvl1pPr>
            <a:lvl2pPr>
              <a:defRPr sz="1814"/>
            </a:lvl2pPr>
            <a:lvl3pPr>
              <a:defRPr sz="1633"/>
            </a:lvl3pPr>
            <a:lvl4pPr>
              <a:defRPr sz="1451"/>
            </a:lvl4pPr>
            <a:lvl5pPr>
              <a:defRPr sz="1451"/>
            </a:lvl5pPr>
            <a:lvl6pPr>
              <a:defRPr sz="1451"/>
            </a:lvl6pPr>
            <a:lvl7pPr>
              <a:defRPr sz="1451"/>
            </a:lvl7pPr>
            <a:lvl8pPr>
              <a:defRPr sz="1451"/>
            </a:lvl8pPr>
            <a:lvl9pPr>
              <a:defRPr sz="1451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441" y="1535201"/>
            <a:ext cx="4042080" cy="639427"/>
          </a:xfrm>
        </p:spPr>
        <p:txBody>
          <a:bodyPr anchor="b"/>
          <a:lstStyle>
            <a:lvl1pPr marL="0" indent="0">
              <a:buNone/>
              <a:defRPr sz="2177" b="1"/>
            </a:lvl1pPr>
            <a:lvl2pPr marL="414726" indent="0">
              <a:buNone/>
              <a:defRPr sz="1814" b="1"/>
            </a:lvl2pPr>
            <a:lvl3pPr marL="829452" indent="0">
              <a:buNone/>
              <a:defRPr sz="1633" b="1"/>
            </a:lvl3pPr>
            <a:lvl4pPr marL="1244178" indent="0">
              <a:buNone/>
              <a:defRPr sz="1451" b="1"/>
            </a:lvl4pPr>
            <a:lvl5pPr marL="1658904" indent="0">
              <a:buNone/>
              <a:defRPr sz="1451" b="1"/>
            </a:lvl5pPr>
            <a:lvl6pPr marL="2073631" indent="0">
              <a:buNone/>
              <a:defRPr sz="1451" b="1"/>
            </a:lvl6pPr>
            <a:lvl7pPr marL="2488357" indent="0">
              <a:buNone/>
              <a:defRPr sz="1451" b="1"/>
            </a:lvl7pPr>
            <a:lvl8pPr marL="2903083" indent="0">
              <a:buNone/>
              <a:defRPr sz="1451" b="1"/>
            </a:lvl8pPr>
            <a:lvl9pPr marL="3317809" indent="0">
              <a:buNone/>
              <a:defRPr sz="1451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441" y="2174628"/>
            <a:ext cx="4042080" cy="3951775"/>
          </a:xfrm>
        </p:spPr>
        <p:txBody>
          <a:bodyPr/>
          <a:lstStyle>
            <a:lvl1pPr>
              <a:defRPr sz="2177"/>
            </a:lvl1pPr>
            <a:lvl2pPr>
              <a:defRPr sz="1814"/>
            </a:lvl2pPr>
            <a:lvl3pPr>
              <a:defRPr sz="1633"/>
            </a:lvl3pPr>
            <a:lvl4pPr>
              <a:defRPr sz="1451"/>
            </a:lvl4pPr>
            <a:lvl5pPr>
              <a:defRPr sz="1451"/>
            </a:lvl5pPr>
            <a:lvl6pPr>
              <a:defRPr sz="1451"/>
            </a:lvl6pPr>
            <a:lvl7pPr>
              <a:defRPr sz="1451"/>
            </a:lvl7pPr>
            <a:lvl8pPr>
              <a:defRPr sz="1451"/>
            </a:lvl8pPr>
            <a:lvl9pPr>
              <a:defRPr sz="1451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378C3F1D-74F4-4D8D-A289-605092E5ED19}" type="datetimeFigureOut">
              <a:rPr lang="ru-RU" smtClean="0"/>
              <a:pPr/>
              <a:t>22.09.2022</a:t>
            </a:fld>
            <a:endParaRPr lang="ru-RU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1A55298-E6C9-46F9-8632-F8AB372074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3891624"/>
      </p:ext>
    </p:extLst>
  </p:cSld>
  <p:clrMapOvr>
    <a:masterClrMapping/>
  </p:clrMapOvr>
  <p:transition spd="med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378C3F1D-74F4-4D8D-A289-605092E5ED19}" type="datetimeFigureOut">
              <a:rPr lang="ru-RU" smtClean="0"/>
              <a:pPr/>
              <a:t>22.09.2022</a:t>
            </a:fld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1A55298-E6C9-46F9-8632-F8AB372074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0525086"/>
      </p:ext>
    </p:extLst>
  </p:cSld>
  <p:clrMapOvr>
    <a:masterClrMapping/>
  </p:clrMapOvr>
  <p:transition spd="med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378C3F1D-74F4-4D8D-A289-605092E5ED19}" type="datetimeFigureOut">
              <a:rPr lang="ru-RU" smtClean="0"/>
              <a:pPr/>
              <a:t>22.09.2022</a:t>
            </a:fld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1A55298-E6C9-46F9-8632-F8AB372074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9215761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14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521" y="273629"/>
            <a:ext cx="5112000" cy="5852774"/>
          </a:xfrm>
        </p:spPr>
        <p:txBody>
          <a:bodyPr/>
          <a:lstStyle>
            <a:lvl1pPr>
              <a:defRPr sz="2903"/>
            </a:lvl1pPr>
            <a:lvl2pPr>
              <a:defRPr sz="2540"/>
            </a:lvl2pPr>
            <a:lvl3pPr>
              <a:defRPr sz="2177"/>
            </a:lvl3pPr>
            <a:lvl4pPr>
              <a:defRPr sz="1814"/>
            </a:lvl4pPr>
            <a:lvl5pPr>
              <a:defRPr sz="1814"/>
            </a:lvl5pPr>
            <a:lvl6pPr>
              <a:defRPr sz="1814"/>
            </a:lvl6pPr>
            <a:lvl7pPr>
              <a:defRPr sz="1814"/>
            </a:lvl7pPr>
            <a:lvl8pPr>
              <a:defRPr sz="1814"/>
            </a:lvl8pPr>
            <a:lvl9pPr>
              <a:defRPr sz="1814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920" y="1434391"/>
            <a:ext cx="3008160" cy="4692013"/>
          </a:xfrm>
        </p:spPr>
        <p:txBody>
          <a:bodyPr/>
          <a:lstStyle>
            <a:lvl1pPr marL="0" indent="0">
              <a:buNone/>
              <a:defRPr sz="1270"/>
            </a:lvl1pPr>
            <a:lvl2pPr marL="414726" indent="0">
              <a:buNone/>
              <a:defRPr sz="1089"/>
            </a:lvl2pPr>
            <a:lvl3pPr marL="829452" indent="0">
              <a:buNone/>
              <a:defRPr sz="907"/>
            </a:lvl3pPr>
            <a:lvl4pPr marL="1244178" indent="0">
              <a:buNone/>
              <a:defRPr sz="816"/>
            </a:lvl4pPr>
            <a:lvl5pPr marL="1658904" indent="0">
              <a:buNone/>
              <a:defRPr sz="816"/>
            </a:lvl5pPr>
            <a:lvl6pPr marL="2073631" indent="0">
              <a:buNone/>
              <a:defRPr sz="816"/>
            </a:lvl6pPr>
            <a:lvl7pPr marL="2488357" indent="0">
              <a:buNone/>
              <a:defRPr sz="816"/>
            </a:lvl7pPr>
            <a:lvl8pPr marL="2903083" indent="0">
              <a:buNone/>
              <a:defRPr sz="816"/>
            </a:lvl8pPr>
            <a:lvl9pPr marL="3317809" indent="0">
              <a:buNone/>
              <a:defRPr sz="816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378C3F1D-74F4-4D8D-A289-605092E5ED19}" type="datetimeFigureOut">
              <a:rPr lang="ru-RU" smtClean="0"/>
              <a:pPr/>
              <a:t>22.09.2022</a:t>
            </a:fld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1A55298-E6C9-46F9-8632-F8AB372074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454933"/>
      </p:ext>
    </p:extLst>
  </p:cSld>
  <p:clrMapOvr>
    <a:masterClrMapping/>
  </p:clrMapOvr>
  <p:transition spd="med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801" y="4800025"/>
            <a:ext cx="5486400" cy="567420"/>
          </a:xfrm>
        </p:spPr>
        <p:txBody>
          <a:bodyPr anchor="b"/>
          <a:lstStyle>
            <a:lvl1pPr algn="l">
              <a:defRPr sz="1814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801" y="612065"/>
            <a:ext cx="5486400" cy="4115952"/>
          </a:xfrm>
        </p:spPr>
        <p:txBody>
          <a:bodyPr/>
          <a:lstStyle>
            <a:lvl1pPr marL="0" indent="0">
              <a:buNone/>
              <a:defRPr sz="2903"/>
            </a:lvl1pPr>
            <a:lvl2pPr marL="414726" indent="0">
              <a:buNone/>
              <a:defRPr sz="2540"/>
            </a:lvl2pPr>
            <a:lvl3pPr marL="829452" indent="0">
              <a:buNone/>
              <a:defRPr sz="2177"/>
            </a:lvl3pPr>
            <a:lvl4pPr marL="1244178" indent="0">
              <a:buNone/>
              <a:defRPr sz="1814"/>
            </a:lvl4pPr>
            <a:lvl5pPr marL="1658904" indent="0">
              <a:buNone/>
              <a:defRPr sz="1814"/>
            </a:lvl5pPr>
            <a:lvl6pPr marL="2073631" indent="0">
              <a:buNone/>
              <a:defRPr sz="1814"/>
            </a:lvl6pPr>
            <a:lvl7pPr marL="2488357" indent="0">
              <a:buNone/>
              <a:defRPr sz="1814"/>
            </a:lvl7pPr>
            <a:lvl8pPr marL="2903083" indent="0">
              <a:buNone/>
              <a:defRPr sz="1814"/>
            </a:lvl8pPr>
            <a:lvl9pPr marL="3317809" indent="0">
              <a:buNone/>
              <a:defRPr sz="1814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801" y="5367444"/>
            <a:ext cx="5486400" cy="805044"/>
          </a:xfrm>
        </p:spPr>
        <p:txBody>
          <a:bodyPr/>
          <a:lstStyle>
            <a:lvl1pPr marL="0" indent="0">
              <a:buNone/>
              <a:defRPr sz="1270"/>
            </a:lvl1pPr>
            <a:lvl2pPr marL="414726" indent="0">
              <a:buNone/>
              <a:defRPr sz="1089"/>
            </a:lvl2pPr>
            <a:lvl3pPr marL="829452" indent="0">
              <a:buNone/>
              <a:defRPr sz="907"/>
            </a:lvl3pPr>
            <a:lvl4pPr marL="1244178" indent="0">
              <a:buNone/>
              <a:defRPr sz="816"/>
            </a:lvl4pPr>
            <a:lvl5pPr marL="1658904" indent="0">
              <a:buNone/>
              <a:defRPr sz="816"/>
            </a:lvl5pPr>
            <a:lvl6pPr marL="2073631" indent="0">
              <a:buNone/>
              <a:defRPr sz="816"/>
            </a:lvl6pPr>
            <a:lvl7pPr marL="2488357" indent="0">
              <a:buNone/>
              <a:defRPr sz="816"/>
            </a:lvl7pPr>
            <a:lvl8pPr marL="2903083" indent="0">
              <a:buNone/>
              <a:defRPr sz="816"/>
            </a:lvl8pPr>
            <a:lvl9pPr marL="3317809" indent="0">
              <a:buNone/>
              <a:defRPr sz="816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378C3F1D-74F4-4D8D-A289-605092E5ED19}" type="datetimeFigureOut">
              <a:rPr lang="ru-RU" smtClean="0"/>
              <a:pPr/>
              <a:t>22.09.2022</a:t>
            </a:fld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1A55298-E6C9-46F9-8632-F8AB372074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7304634"/>
      </p:ext>
    </p:extLst>
  </p:cSld>
  <p:clrMapOvr>
    <a:masterClrMapping/>
  </p:clrMapOvr>
  <p:transition spd="med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0" y="273629"/>
            <a:ext cx="8225280" cy="1142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0" y="1604329"/>
            <a:ext cx="8225280" cy="4523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1" y="6247376"/>
            <a:ext cx="2126880" cy="46948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Font typeface="Times New Roman" pitchFamily="16" charset="0"/>
              <a:buNone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 sz="127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</a:lstStyle>
          <a:p>
            <a:fld id="{378C3F1D-74F4-4D8D-A289-605092E5ED19}" type="datetimeFigureOut">
              <a:rPr lang="ru-RU" smtClean="0"/>
              <a:pPr/>
              <a:t>22.09.2022</a:t>
            </a:fld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681" y="6247376"/>
            <a:ext cx="2895840" cy="46948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buFont typeface="Times New Roman" pitchFamily="16" charset="0"/>
              <a:buNone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 sz="127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21" y="6247376"/>
            <a:ext cx="2126880" cy="46948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defRPr sz="127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</a:lstStyle>
          <a:p>
            <a:fld id="{71A55298-E6C9-46F9-8632-F8AB372074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4340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3963" r:id="rId2"/>
    <p:sldLayoutId id="2147483964" r:id="rId3"/>
    <p:sldLayoutId id="2147483965" r:id="rId4"/>
    <p:sldLayoutId id="2147483966" r:id="rId5"/>
    <p:sldLayoutId id="2147483967" r:id="rId6"/>
    <p:sldLayoutId id="2147483968" r:id="rId7"/>
    <p:sldLayoutId id="2147483969" r:id="rId8"/>
    <p:sldLayoutId id="2147483970" r:id="rId9"/>
    <p:sldLayoutId id="2147483971" r:id="rId10"/>
    <p:sldLayoutId id="2147483972" r:id="rId11"/>
  </p:sldLayoutIdLst>
  <p:transition spd="med">
    <p:wedge/>
  </p:transition>
  <p:timing>
    <p:tnLst>
      <p:par>
        <p:cTn id="1" dur="indefinite" restart="never" nodeType="tmRoot"/>
      </p:par>
    </p:tnLst>
  </p:timing>
  <p:txStyles>
    <p:titleStyle>
      <a:lvl1pPr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91">
          <a:solidFill>
            <a:srgbClr val="000000"/>
          </a:solidFill>
          <a:latin typeface="+mj-lt"/>
          <a:ea typeface="+mj-ea"/>
          <a:cs typeface="+mj-cs"/>
        </a:defRPr>
      </a:lvl1pPr>
      <a:lvl2pPr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91">
          <a:solidFill>
            <a:srgbClr val="000000"/>
          </a:solidFill>
          <a:latin typeface="Arial" charset="0"/>
          <a:ea typeface="MS Gothic" charset="-128"/>
        </a:defRPr>
      </a:lvl2pPr>
      <a:lvl3pPr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91">
          <a:solidFill>
            <a:srgbClr val="000000"/>
          </a:solidFill>
          <a:latin typeface="Arial" charset="0"/>
          <a:ea typeface="MS Gothic" charset="-128"/>
        </a:defRPr>
      </a:lvl3pPr>
      <a:lvl4pPr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91">
          <a:solidFill>
            <a:srgbClr val="000000"/>
          </a:solidFill>
          <a:latin typeface="Arial" charset="0"/>
          <a:ea typeface="MS Gothic" charset="-128"/>
        </a:defRPr>
      </a:lvl4pPr>
      <a:lvl5pPr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91">
          <a:solidFill>
            <a:srgbClr val="000000"/>
          </a:solidFill>
          <a:latin typeface="Arial" charset="0"/>
          <a:ea typeface="MS Gothic" charset="-128"/>
        </a:defRPr>
      </a:lvl5pPr>
      <a:lvl6pPr marL="2280994" indent="-207363"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991">
          <a:solidFill>
            <a:srgbClr val="000000"/>
          </a:solidFill>
          <a:latin typeface="Arial" charset="0"/>
          <a:ea typeface="MS Gothic" charset="-128"/>
        </a:defRPr>
      </a:lvl6pPr>
      <a:lvl7pPr marL="2695720" indent="-207363"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991">
          <a:solidFill>
            <a:srgbClr val="000000"/>
          </a:solidFill>
          <a:latin typeface="Arial" charset="0"/>
          <a:ea typeface="MS Gothic" charset="-128"/>
        </a:defRPr>
      </a:lvl7pPr>
      <a:lvl8pPr marL="3110446" indent="-207363"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991">
          <a:solidFill>
            <a:srgbClr val="000000"/>
          </a:solidFill>
          <a:latin typeface="Arial" charset="0"/>
          <a:ea typeface="MS Gothic" charset="-128"/>
        </a:defRPr>
      </a:lvl8pPr>
      <a:lvl9pPr marL="3525172" indent="-207363"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991">
          <a:solidFill>
            <a:srgbClr val="000000"/>
          </a:solidFill>
          <a:latin typeface="Arial" charset="0"/>
          <a:ea typeface="MS Gothic" charset="-128"/>
        </a:defRPr>
      </a:lvl9pPr>
    </p:titleStyle>
    <p:bodyStyle>
      <a:lvl1pPr marL="311045" indent="-311045" algn="l" defTabSz="407526" rtl="0" eaLnBrk="1" fontAlgn="base" hangingPunct="1">
        <a:lnSpc>
          <a:spcPct val="93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2903">
          <a:solidFill>
            <a:srgbClr val="000000"/>
          </a:solidFill>
          <a:latin typeface="+mn-lt"/>
          <a:ea typeface="+mn-ea"/>
          <a:cs typeface="+mn-cs"/>
        </a:defRPr>
      </a:lvl1pPr>
      <a:lvl2pPr marL="673930" indent="-259204" algn="l" defTabSz="407526" rtl="0" eaLnBrk="1" fontAlgn="base" hangingPunct="1">
        <a:lnSpc>
          <a:spcPct val="93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540">
          <a:solidFill>
            <a:srgbClr val="000000"/>
          </a:solidFill>
          <a:latin typeface="+mn-lt"/>
          <a:ea typeface="+mn-ea"/>
        </a:defRPr>
      </a:lvl2pPr>
      <a:lvl3pPr marL="1036815" indent="-207363" algn="l" defTabSz="407526" rtl="0" eaLnBrk="1" fontAlgn="base" hangingPunct="1">
        <a:lnSpc>
          <a:spcPct val="93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2177">
          <a:solidFill>
            <a:srgbClr val="000000"/>
          </a:solidFill>
          <a:latin typeface="+mn-lt"/>
          <a:ea typeface="+mn-ea"/>
        </a:defRPr>
      </a:lvl3pPr>
      <a:lvl4pPr marL="1451541" indent="-207363" algn="l" defTabSz="407526" rtl="0" eaLnBrk="1" fontAlgn="base" hangingPunct="1">
        <a:lnSpc>
          <a:spcPct val="93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1814">
          <a:solidFill>
            <a:srgbClr val="000000"/>
          </a:solidFill>
          <a:latin typeface="+mn-lt"/>
          <a:ea typeface="+mn-ea"/>
        </a:defRPr>
      </a:lvl4pPr>
      <a:lvl5pPr marL="1866268" indent="-207363" algn="l" defTabSz="407526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anose="02020603050405020304" pitchFamily="18" charset="0"/>
        <a:buChar char="»"/>
        <a:defRPr sz="1814">
          <a:solidFill>
            <a:srgbClr val="000000"/>
          </a:solidFill>
          <a:latin typeface="+mn-lt"/>
          <a:ea typeface="+mn-ea"/>
        </a:defRPr>
      </a:lvl5pPr>
      <a:lvl6pPr marL="2280994" indent="-207363" algn="l" defTabSz="407526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14">
          <a:solidFill>
            <a:srgbClr val="000000"/>
          </a:solidFill>
          <a:latin typeface="+mn-lt"/>
          <a:ea typeface="+mn-ea"/>
        </a:defRPr>
      </a:lvl6pPr>
      <a:lvl7pPr marL="2695720" indent="-207363" algn="l" defTabSz="407526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14">
          <a:solidFill>
            <a:srgbClr val="000000"/>
          </a:solidFill>
          <a:latin typeface="+mn-lt"/>
          <a:ea typeface="+mn-ea"/>
        </a:defRPr>
      </a:lvl7pPr>
      <a:lvl8pPr marL="3110446" indent="-207363" algn="l" defTabSz="407526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14">
          <a:solidFill>
            <a:srgbClr val="000000"/>
          </a:solidFill>
          <a:latin typeface="+mn-lt"/>
          <a:ea typeface="+mn-ea"/>
        </a:defRPr>
      </a:lvl8pPr>
      <a:lvl9pPr marL="3525172" indent="-207363" algn="l" defTabSz="407526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14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1pPr>
      <a:lvl2pPr marL="414726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2pPr>
      <a:lvl3pPr marL="829452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3pPr>
      <a:lvl4pPr marL="1244178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4pPr>
      <a:lvl5pPr marL="1658904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5pPr>
      <a:lvl6pPr marL="2073631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6pPr>
      <a:lvl7pPr marL="2488357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7pPr>
      <a:lvl8pPr marL="2903083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8pPr>
      <a:lvl9pPr marL="3317809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0919" y="0"/>
            <a:ext cx="847058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Электронная книга</a:t>
            </a:r>
            <a:endParaRPr lang="ru-RU" sz="8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85469" y="1304324"/>
            <a:ext cx="6678371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итогам пришкольного летнего оздоровительного лагеря при МКОУ СОШ пос. Николаевка</a:t>
            </a:r>
            <a:endParaRPr lang="ru-RU" sz="2000" dirty="0" smtClean="0"/>
          </a:p>
          <a:p>
            <a:pPr algn="ctr"/>
            <a:r>
              <a:rPr lang="ru-RU" sz="2000" dirty="0" smtClean="0"/>
              <a:t> (направление: патриотический)</a:t>
            </a:r>
          </a:p>
          <a:p>
            <a:pPr algn="ctr"/>
            <a:endParaRPr lang="ru-RU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20601" y="2819615"/>
            <a:ext cx="627126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«Моя малая Родина»</a:t>
            </a:r>
            <a:endParaRPr lang="ru-RU" sz="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5507" y="3707610"/>
            <a:ext cx="4673933" cy="315039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238515" y="6396335"/>
            <a:ext cx="27222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пос. Николаевка, 2022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2709040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4126" y="173619"/>
            <a:ext cx="826973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	</a:t>
            </a:r>
            <a:r>
              <a:rPr lang="ru-RU" sz="2400" dirty="0" smtClean="0"/>
              <a:t>В МКОУ СОШ </a:t>
            </a:r>
            <a:r>
              <a:rPr lang="ru-RU" sz="2400" dirty="0" err="1" smtClean="0"/>
              <a:t>пос</a:t>
            </a:r>
            <a:r>
              <a:rPr lang="ru-RU" sz="2400" dirty="0" smtClean="0"/>
              <a:t> . Николаевка, для ребят из пришкольного лагеря вожатые провели 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"Петровский урок"</a:t>
            </a:r>
            <a:r>
              <a:rPr lang="ru-RU" sz="2400" dirty="0" smtClean="0"/>
              <a:t>, на котором рассказали об истории создания российского флота. Также была проведена веселая спортивная игра "Петровские баталии".</a:t>
            </a:r>
            <a:endParaRPr lang="ru-RU" sz="2400" b="1" dirty="0" smtClean="0"/>
          </a:p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29698" name="AutoShape 2" descr="blob:https://web.telegram.org/488cb27e-a624-4b19-ad4b-b40f760b47d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00" name="AutoShape 4" descr="blob:https://web.telegram.org/488cb27e-a624-4b19-ad4b-b40f760b47d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02" name="AutoShape 6" descr="blob:https://web.telegram.org/488cb27e-a624-4b19-ad4b-b40f760b47d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9703" name="Picture 7" descr="C:\Users\User\Desktop\ЖЕНА\1ШКОЛА\Лагерь22\488cb27e-a624-4b19-ad4b-b40f760b47d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58687" y="2179866"/>
            <a:ext cx="5736771" cy="43025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42709040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AutoShape 2" descr="blob:https://web.telegram.org/488cb27e-a624-4b19-ad4b-b40f760b47d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00" name="AutoShape 4" descr="blob:https://web.telegram.org/488cb27e-a624-4b19-ad4b-b40f760b47d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02" name="AutoShape 6" descr="blob:https://web.telegram.org/488cb27e-a624-4b19-ad4b-b40f760b47d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5842" name="Picture 2" descr="C:\Users\User\Desktop\ЖЕНА\1ШКОЛА\Лагерь22\dfb3a9ea-4aa2-4b8c-bf4f-16b09504ac8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942" y="133350"/>
            <a:ext cx="4528457" cy="3396343"/>
          </a:xfrm>
          <a:prstGeom prst="rect">
            <a:avLst/>
          </a:prstGeom>
          <a:noFill/>
        </p:spPr>
      </p:pic>
      <p:pic>
        <p:nvPicPr>
          <p:cNvPr id="35843" name="Picture 3" descr="C:\Users\User\Desktop\ЖЕНА\1ШКОЛА\Лагерь22\939a5637-73aa-4c5a-a236-f7ba093a208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21627" y="3581401"/>
            <a:ext cx="4136571" cy="31024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42709040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6783" y="5356207"/>
            <a:ext cx="82697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	</a:t>
            </a:r>
            <a:r>
              <a:rPr lang="ru-RU" sz="2400" dirty="0" smtClean="0"/>
              <a:t>В рамках проведения 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"Дня экологии" </a:t>
            </a:r>
            <a:r>
              <a:rPr lang="ru-RU" sz="2400" dirty="0" smtClean="0"/>
              <a:t>был проведен конкурс поделок из природного материала.</a:t>
            </a:r>
            <a:endParaRPr lang="ru-RU" sz="2400" b="1" dirty="0" smtClean="0"/>
          </a:p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</p:txBody>
      </p:sp>
      <p:pic>
        <p:nvPicPr>
          <p:cNvPr id="36866" name="Picture 2" descr="C:\Users\User\Desktop\ЖЕНА\1ШКОЛА\Лагерь22\2ea7dee8-5466-4f7e-8a1f-e4cb9ea0dbb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06284" y="302077"/>
            <a:ext cx="6629401" cy="49720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42709040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Users\User\Desktop\ЖЕНА\1ШКОЛА\Лагерь22\313ba916-3804-41b2-8c96-922bd5b99fa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27641" y="232013"/>
            <a:ext cx="4147618" cy="3110714"/>
          </a:xfrm>
          <a:prstGeom prst="rect">
            <a:avLst/>
          </a:prstGeom>
          <a:noFill/>
        </p:spPr>
      </p:pic>
      <p:pic>
        <p:nvPicPr>
          <p:cNvPr id="37891" name="Picture 3" descr="C:\Users\User\Desktop\ЖЕНА\1ШКОЛА\Лагерь22\e66468a1-400a-48a9-8264-b91f8b2b077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147" y="3425588"/>
            <a:ext cx="4287672" cy="32157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42709040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Users\User\Desktop\ЖЕНА\1ШКОЛА\Лагерь22\f0fdc0c7-b6ca-4a56-ae50-f9350e3c7b4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19367" y="3206246"/>
            <a:ext cx="2604650" cy="3472867"/>
          </a:xfrm>
          <a:prstGeom prst="rect">
            <a:avLst/>
          </a:prstGeom>
          <a:noFill/>
        </p:spPr>
      </p:pic>
      <p:pic>
        <p:nvPicPr>
          <p:cNvPr id="38915" name="Picture 3" descr="C:\Users\User\Desktop\ЖЕНА\1ШКОЛА\Лагерь22\74c0aff3-e973-4d9b-8b6f-5324d213a79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6149" y="272955"/>
            <a:ext cx="2159759" cy="2879678"/>
          </a:xfrm>
          <a:prstGeom prst="rect">
            <a:avLst/>
          </a:prstGeom>
          <a:noFill/>
        </p:spPr>
      </p:pic>
      <p:pic>
        <p:nvPicPr>
          <p:cNvPr id="38916" name="Picture 4" descr="C:\Users\User\Desktop\ЖЕНА\1ШКОЛА\Лагерь22\6d223d53-7550-42e2-8308-a749126cb8d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1146901" y="-158084"/>
            <a:ext cx="2808515" cy="3744686"/>
          </a:xfrm>
          <a:prstGeom prst="rect">
            <a:avLst/>
          </a:prstGeom>
          <a:noFill/>
        </p:spPr>
      </p:pic>
      <p:pic>
        <p:nvPicPr>
          <p:cNvPr id="38917" name="Picture 5" descr="C:\Users\User\Desktop\ЖЕНА\1ШКОЛА\Лагерь22\0f6e28aa-9801-4b02-854c-54e1b4c74bc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99547" y="3288023"/>
            <a:ext cx="2721281" cy="33857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42709040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91069" y="200915"/>
            <a:ext cx="872091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	</a:t>
            </a:r>
            <a:r>
              <a:rPr lang="ru-RU" sz="2800" dirty="0" smtClean="0"/>
              <a:t>Конкурс рисунков 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«Природа родного края»</a:t>
            </a:r>
            <a:r>
              <a:rPr lang="ru-RU" sz="2800" dirty="0" smtClean="0"/>
              <a:t>.</a:t>
            </a:r>
            <a:endParaRPr lang="ru-RU" sz="2400" dirty="0" smtClean="0"/>
          </a:p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29698" name="AutoShape 2" descr="blob:https://web.telegram.org/488cb27e-a624-4b19-ad4b-b40f760b47d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00" name="AutoShape 4" descr="blob:https://web.telegram.org/488cb27e-a624-4b19-ad4b-b40f760b47d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02" name="AutoShape 6" descr="blob:https://web.telegram.org/488cb27e-a624-4b19-ad4b-b40f760b47d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9938" name="Picture 2" descr="C:\Users\User\Desktop\ЖЕНА\1ШКОЛА\Лагерь22\7b5e2227-f93a-493c-b05b-3bc8c24841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4829" y="931458"/>
            <a:ext cx="7303828" cy="54778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42709040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:\Users\User\Desktop\ЖЕНА\1ШКОЛА\Лагерь22\06cf8e72-90bd-45c6-8c1b-526117e803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6089" y="204716"/>
            <a:ext cx="4110251" cy="3082688"/>
          </a:xfrm>
          <a:prstGeom prst="rect">
            <a:avLst/>
          </a:prstGeom>
          <a:noFill/>
        </p:spPr>
      </p:pic>
      <p:pic>
        <p:nvPicPr>
          <p:cNvPr id="40963" name="Picture 3" descr="C:\Users\User\Desktop\ЖЕНА\1ШКОЛА\Лагерь22\564d71ad-665e-4f29-b0a3-00b199d34be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98794" y="3333465"/>
            <a:ext cx="4465092" cy="33488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42709040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35965" y="5683753"/>
            <a:ext cx="82697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Инсценировка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сказок А. С. Пушкина.</a:t>
            </a:r>
          </a:p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</p:txBody>
      </p:sp>
      <p:pic>
        <p:nvPicPr>
          <p:cNvPr id="41986" name="Picture 2" descr="C:\Users\User\Desktop\ЖЕНА\1ШКОЛА\Лагерь22\364625df-c3e7-4054-8f6a-c8cefe95a04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9419" y="457200"/>
            <a:ext cx="6880747" cy="51605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42709040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63773"/>
            <a:ext cx="872091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 Проводилась 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военно-спортивная игра Зарница 2022</a:t>
            </a:r>
            <a:r>
              <a:rPr lang="ru-RU" sz="2400" dirty="0" smtClean="0"/>
              <a:t>, в которой приняли участие юнармейцы отряда «Авиаторы». Организаторами игры было краевое общество «Боевое Братство». В игре дети показали свою хорошую физическую подготовка, выносливость, сплоченность команды, что и привело их к призовому второму месту. Так же ребята нашего отряда проявили высокие личные результаты, заняв первые места.</a:t>
            </a:r>
          </a:p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29698" name="AutoShape 2" descr="blob:https://web.telegram.org/488cb27e-a624-4b19-ad4b-b40f760b47d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00" name="AutoShape 4" descr="blob:https://web.telegram.org/488cb27e-a624-4b19-ad4b-b40f760b47d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02" name="AutoShape 6" descr="blob:https://web.telegram.org/488cb27e-a624-4b19-ad4b-b40f760b47d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3011" name="Picture 3" descr="C:\Users\User\Desktop\ЖЕНА\1ШКОЛА\Лагерь22\e9e663de-b483-4f07-9eae-165a0f8fbb4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48854" y="3197433"/>
            <a:ext cx="6157415" cy="34558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42709040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C:\Users\User\Desktop\ЖЕНА\1ШКОЛА\Лагерь22\15788500-a895-41ec-847b-4dafbcf756f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6227" y="232010"/>
            <a:ext cx="3032457" cy="3032457"/>
          </a:xfrm>
          <a:prstGeom prst="rect">
            <a:avLst/>
          </a:prstGeom>
          <a:noFill/>
        </p:spPr>
      </p:pic>
      <p:pic>
        <p:nvPicPr>
          <p:cNvPr id="44035" name="Picture 3" descr="C:\Users\User\Desktop\ЖЕНА\1ШКОЛА\Лагерь22\9797128c-7d51-417d-b9ed-15d32b5b863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9738" y="3537449"/>
            <a:ext cx="5270310" cy="2957961"/>
          </a:xfrm>
          <a:prstGeom prst="rect">
            <a:avLst/>
          </a:prstGeom>
          <a:noFill/>
        </p:spPr>
      </p:pic>
      <p:pic>
        <p:nvPicPr>
          <p:cNvPr id="44036" name="Picture 4" descr="C:\Users\User\Desktop\ЖЕНА\1ШКОЛА\Лагерь22\3556e236-d4fb-4d2d-bc5f-ccfc4522f96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83245" y="272955"/>
            <a:ext cx="3032455" cy="3032455"/>
          </a:xfrm>
          <a:prstGeom prst="rect">
            <a:avLst/>
          </a:prstGeom>
          <a:noFill/>
        </p:spPr>
      </p:pic>
      <p:pic>
        <p:nvPicPr>
          <p:cNvPr id="44037" name="Picture 5" descr="C:\Users\User\Desktop\ЖЕНА\1ШКОЛА\Лагерь22\441d8957-9db4-4273-a0e4-a4dae427950b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89494" y="3643952"/>
            <a:ext cx="2648234" cy="26482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42709040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5898" y="207264"/>
            <a:ext cx="8269733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	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Летние каникулы </a:t>
            </a:r>
            <a:r>
              <a:rPr lang="ru-RU" dirty="0" smtClean="0"/>
              <a:t>составляют значительную часть свободного времени детей. Этот период как нельзя более благоприятен для развития их творческого потенциала, совершенствования личностных возможностей, приобщения к ценностям культуры, вхождения в систему социальных связей, воплощения собственных планов, удовлетворения индивидуальных интересов в личностно значимых сферах деятельности.</a:t>
            </a:r>
          </a:p>
          <a:p>
            <a:pPr lvl="0" algn="just"/>
            <a:r>
              <a:rPr lang="ru-RU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</a:p>
          <a:p>
            <a:pPr lvl="0" algn="just"/>
            <a:r>
              <a:rPr lang="ru-RU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	Проблема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патриотического воспитания</a:t>
            </a:r>
            <a:r>
              <a:rPr lang="ru-RU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и гражданского становления подрастающего поколения сегодня одна из актуальных задач государства и общества. В Национальной доктрине образования в Российской Федерации определена не только государственная политика в области образования, но и дан социальный заказ государства на воспитание человека с активной жизненной позицией, трудолюбивого и высоконравственного, патриота своей Родины, уважающего права и свободы личности, традиции и культуру других народов, проявляющего национальную и религиозную терпимость. Изменения военно-политической обстановки в мире требуют укрепления экономической мощи Отечества, повышения его обороноспособности, отлаженной работы всей системы патриотического воспитания подрастающего поколения, подготовки его к защите Родины.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2642709040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C:\Users\User\Desktop\ЖЕНА\1ШКОЛА\Лагерь22\7e2622f5-b9c4-4dfd-8959-32bf8022077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09816" y="235424"/>
            <a:ext cx="3286268" cy="3286268"/>
          </a:xfrm>
          <a:prstGeom prst="rect">
            <a:avLst/>
          </a:prstGeom>
          <a:noFill/>
        </p:spPr>
      </p:pic>
      <p:pic>
        <p:nvPicPr>
          <p:cNvPr id="45059" name="Picture 3" descr="C:\Users\User\Desktop\ЖЕНА\1ШКОЛА\Лагерь22\899bb851-2b1c-45f4-a423-b6b453ef6ce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3713" y="3688307"/>
            <a:ext cx="2960806" cy="2960806"/>
          </a:xfrm>
          <a:prstGeom prst="rect">
            <a:avLst/>
          </a:prstGeom>
          <a:noFill/>
        </p:spPr>
      </p:pic>
      <p:pic>
        <p:nvPicPr>
          <p:cNvPr id="45060" name="Picture 4" descr="C:\Users\User\Desktop\ЖЕНА\1ШКОЛА\Лагерь22\317d061e-969e-4b28-b403-cfbad60d169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157" y="3671248"/>
            <a:ext cx="3018807" cy="30188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42709040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1375" y="5111760"/>
            <a:ext cx="82697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Учащиеся и </a:t>
            </a:r>
            <a:r>
              <a:rPr lang="ru-RU" sz="2400" dirty="0" err="1" smtClean="0"/>
              <a:t>юноармейцы</a:t>
            </a:r>
            <a:r>
              <a:rPr lang="ru-RU" sz="2400" dirty="0" smtClean="0"/>
              <a:t> МКОУ СОШ пос.Николаевка приняли участие в празднике в честь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V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I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I Международных игр «Дети Азии» </a:t>
            </a:r>
            <a:r>
              <a:rPr lang="ru-RU" sz="2400" dirty="0" smtClean="0"/>
              <a:t>!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</p:txBody>
      </p:sp>
      <p:pic>
        <p:nvPicPr>
          <p:cNvPr id="46082" name="Picture 2" descr="C:\Users\User\Desktop\ЖЕНА\1ШКОЛА\Лагерь22\6ff05694-4b5a-4140-94cb-88e1c7cc76f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2442" y="636895"/>
            <a:ext cx="8361528" cy="41807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42709040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C:\Users\User\Desktop\ЖЕНА\1ШКОЛА\Лагерь22\9f1b9554-02b6-4cff-94d5-04713501107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6215" y="300251"/>
            <a:ext cx="5732060" cy="2866030"/>
          </a:xfrm>
          <a:prstGeom prst="rect">
            <a:avLst/>
          </a:prstGeom>
          <a:noFill/>
        </p:spPr>
      </p:pic>
      <p:pic>
        <p:nvPicPr>
          <p:cNvPr id="47107" name="Picture 3" descr="C:\Users\User\Desktop\ЖЕНА\1ШКОЛА\Лагерь22\9f3873c4-195d-4655-91f4-144804165e8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13048" y="3439237"/>
            <a:ext cx="6191531" cy="30957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42709040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C:\Users\User\Desktop\ЖЕНА\1ШКОЛА\Лагерь22\951de607-e859-4954-98c7-a9dc43975aa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146" y="212466"/>
            <a:ext cx="3925500" cy="2203187"/>
          </a:xfrm>
          <a:prstGeom prst="rect">
            <a:avLst/>
          </a:prstGeom>
          <a:noFill/>
        </p:spPr>
      </p:pic>
      <p:pic>
        <p:nvPicPr>
          <p:cNvPr id="48131" name="Picture 3" descr="C:\Users\User\Desktop\ЖЕНА\1ШКОЛА\Лагерь22\972feae7-6a33-49f9-a03d-bd645051b01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8795" y="4172801"/>
            <a:ext cx="4778990" cy="2389496"/>
          </a:xfrm>
          <a:prstGeom prst="rect">
            <a:avLst/>
          </a:prstGeom>
          <a:noFill/>
        </p:spPr>
      </p:pic>
      <p:pic>
        <p:nvPicPr>
          <p:cNvPr id="48133" name="Picture 5" descr="C:\Users\User\Desktop\ЖЕНА\1ШКОЛА\Лагерь22\a75d9206-9a78-4673-8eed-c89b84ad25a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01236" y="1540440"/>
            <a:ext cx="4451445" cy="24983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42709040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63773"/>
            <a:ext cx="87209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 </a:t>
            </a:r>
            <a:r>
              <a:rPr lang="ru-RU" sz="2400" dirty="0" err="1" smtClean="0"/>
              <a:t>Флешмоб</a:t>
            </a:r>
            <a:r>
              <a:rPr lang="ru-RU" sz="2400" dirty="0" smtClean="0"/>
              <a:t>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«Я - Россия» </a:t>
            </a:r>
            <a:r>
              <a:rPr lang="ru-RU" sz="2400" dirty="0" smtClean="0"/>
              <a:t>!</a:t>
            </a:r>
          </a:p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29698" name="AutoShape 2" descr="blob:https://web.telegram.org/488cb27e-a624-4b19-ad4b-b40f760b47d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00" name="AutoShape 4" descr="blob:https://web.telegram.org/488cb27e-a624-4b19-ad4b-b40f760b47d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02" name="AutoShape 6" descr="blob:https://web.telegram.org/488cb27e-a624-4b19-ad4b-b40f760b47d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02" name="Picture 2" descr="C:\Users\User\Desktop\ЖЕНА\1ШКОЛА\Лагерь22\ced49758-76cd-499d-a118-a9e98084dbc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21559" y="628991"/>
            <a:ext cx="6020936" cy="3499670"/>
          </a:xfrm>
          <a:prstGeom prst="rect">
            <a:avLst/>
          </a:prstGeom>
          <a:noFill/>
        </p:spPr>
      </p:pic>
      <p:pic>
        <p:nvPicPr>
          <p:cNvPr id="51203" name="Picture 3" descr="C:\Users\User\Desktop\ЖЕНА\1ШКОЛА\Лагерь22\b9732f23-63eb-4212-9ea7-802f06503ff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3380" y="4239131"/>
            <a:ext cx="4028364" cy="24270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42709040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63773"/>
            <a:ext cx="850255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 Ребята пришкольного лагеря посетили 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исторический музей в г. </a:t>
            </a:r>
            <a:r>
              <a:rPr lang="ru-RU" sz="2400" dirty="0" err="1" smtClean="0">
                <a:solidFill>
                  <a:schemeClr val="accent6">
                    <a:lumMod val="75000"/>
                  </a:schemeClr>
                </a:solidFill>
              </a:rPr>
              <a:t>Партизанске</a:t>
            </a:r>
            <a:r>
              <a:rPr lang="ru-RU" sz="2400" dirty="0" smtClean="0"/>
              <a:t>. Для них была проведена программа "Сундучок бабушкиных преданий". Ребята узнали много интересного и полезного.</a:t>
            </a:r>
          </a:p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29698" name="AutoShape 2" descr="blob:https://web.telegram.org/488cb27e-a624-4b19-ad4b-b40f760b47d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00" name="AutoShape 4" descr="blob:https://web.telegram.org/488cb27e-a624-4b19-ad4b-b40f760b47d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02" name="AutoShape 6" descr="blob:https://web.telegram.org/488cb27e-a624-4b19-ad4b-b40f760b47d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9154" name="Picture 2" descr="C:\Users\User\Desktop\ЖЕНА\1ШКОЛА\Лагерь22\f93fa893-042c-4b0a-9d2f-da4d21788ef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1820" y="1765679"/>
            <a:ext cx="6469039" cy="48517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42709040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AutoShape 2" descr="blob:https://web.telegram.org/488cb27e-a624-4b19-ad4b-b40f760b47d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00" name="AutoShape 4" descr="blob:https://web.telegram.org/488cb27e-a624-4b19-ad4b-b40f760b47d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02" name="AutoShape 6" descr="blob:https://web.telegram.org/488cb27e-a624-4b19-ad4b-b40f760b47d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0178" name="Picture 2" descr="C:\Users\User\Desktop\ЖЕНА\1ШКОЛА\Лагерь22\675dba89-6473-4130-8f0b-62468f1174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484" y="1078174"/>
            <a:ext cx="3443501" cy="4591334"/>
          </a:xfrm>
          <a:prstGeom prst="rect">
            <a:avLst/>
          </a:prstGeom>
          <a:noFill/>
        </p:spPr>
      </p:pic>
      <p:pic>
        <p:nvPicPr>
          <p:cNvPr id="50179" name="Picture 3" descr="C:\Users\User\Desktop\ЖЕНА\1ШКОЛА\Лагерь22\190fad0b-1b65-469e-a799-ddb0cf5b169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82872" y="1501253"/>
            <a:ext cx="4760795" cy="35705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42709040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5898" y="207264"/>
            <a:ext cx="8269733" cy="7386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	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Результаты работы пришкольного ЛОЛ при МКОУ СОШ пос. Николаевка:</a:t>
            </a:r>
          </a:p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r>
              <a:rPr lang="ru-RU" dirty="0" smtClean="0"/>
              <a:t>1) Повышение уровня патриотической культуры;</a:t>
            </a:r>
            <a:br>
              <a:rPr lang="ru-RU" dirty="0" smtClean="0"/>
            </a:br>
            <a:r>
              <a:rPr lang="ru-RU" dirty="0" smtClean="0"/>
              <a:t>2) Укрепление и оздоровление детского организма: формирование полезных привычек (утренняя зарядка, соблюдение правил личной гигиены), развитие физических качеств (силы, ловкости, быстроты, выносливости);</a:t>
            </a:r>
            <a:br>
              <a:rPr lang="ru-RU" dirty="0" smtClean="0"/>
            </a:br>
            <a:r>
              <a:rPr lang="ru-RU" dirty="0" smtClean="0"/>
              <a:t>3) Эмоциональная разгрузка, снятие напряжения после учебного года; укрепление дружбы и сотрудничества между детьми разных возрастов;</a:t>
            </a:r>
          </a:p>
          <a:p>
            <a:r>
              <a:rPr lang="ru-RU" dirty="0" smtClean="0"/>
              <a:t>4) Формирование умений, навыков, приобретение жизненного опыта поведения в экстремальных ситуациях;</a:t>
            </a:r>
          </a:p>
          <a:p>
            <a:r>
              <a:rPr lang="ru-RU" dirty="0" smtClean="0"/>
              <a:t>5) Создание благоприятных условий для оздоровления детей, их эстетического, патриотического и нравственного развития через сотрудничество с учреждениями дополнительного образования;</a:t>
            </a:r>
          </a:p>
          <a:p>
            <a:r>
              <a:rPr lang="ru-RU" dirty="0" smtClean="0"/>
              <a:t>6) Пополнение жизни детей интересными </a:t>
            </a:r>
            <a:r>
              <a:rPr lang="ru-RU" dirty="0" err="1" smtClean="0"/>
              <a:t>социо</a:t>
            </a:r>
            <a:r>
              <a:rPr lang="ru-RU" dirty="0" smtClean="0"/>
              <a:t> - культурными событиями;</a:t>
            </a:r>
          </a:p>
          <a:p>
            <a:r>
              <a:rPr lang="ru-RU" dirty="0" smtClean="0"/>
              <a:t>7) Укрепление дружбы и сотрудничества между детьми разных возрастов;</a:t>
            </a:r>
          </a:p>
          <a:p>
            <a:r>
              <a:rPr lang="ru-RU" dirty="0" smtClean="0"/>
              <a:t>8) развитие творческих способностей, инициативы и активности ребёнка;</a:t>
            </a:r>
          </a:p>
          <a:p>
            <a:r>
              <a:rPr lang="ru-RU" dirty="0" smtClean="0"/>
              <a:t>9) привитие навыков самообслуживания;</a:t>
            </a:r>
          </a:p>
          <a:p>
            <a:r>
              <a:rPr lang="ru-RU" dirty="0" smtClean="0"/>
              <a:t>10) Развитие чувства патриотизма;</a:t>
            </a:r>
            <a:br>
              <a:rPr lang="ru-RU" dirty="0" smtClean="0"/>
            </a:br>
            <a:r>
              <a:rPr lang="ru-RU" dirty="0" smtClean="0"/>
              <a:t>11) Эстетическое оформление клумб пришкольного участка.</a:t>
            </a:r>
            <a:endParaRPr lang="ru-RU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just"/>
            <a:endParaRPr lang="ru-RU" dirty="0" smtClean="0"/>
          </a:p>
          <a:p>
            <a:pPr algn="just"/>
            <a:endParaRPr lang="ru-RU" dirty="0" smtClean="0"/>
          </a:p>
          <a:p>
            <a:pPr lvl="0" algn="just"/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2642709040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5898" y="207264"/>
            <a:ext cx="8269733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	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Лагерь</a:t>
            </a:r>
            <a:r>
              <a:rPr lang="ru-RU" dirty="0" smtClean="0"/>
              <a:t> – это сфера активного отдыха, разнообразная общественно- значимая </a:t>
            </a:r>
            <a:r>
              <a:rPr lang="ru-RU" dirty="0" err="1" smtClean="0"/>
              <a:t>досуговая</a:t>
            </a:r>
            <a:r>
              <a:rPr lang="ru-RU" dirty="0" smtClean="0"/>
              <a:t> деятельность, отличная от типовой назидательной, дидактической словесной школьной деятельности. Лагерь дает возможность любому ребенку раскрыться, приблизиться к высоким уровням самоуважения и само реабилитации. Лагерь с дневным пребыванием учащихся призван создать оптимальные условия для полноценного отдыха детей. Детские оздоровительные лагеря являются частью социальной среды, в которой дети реализуют свои возможности, потребности в индивидуальной, физической и социальной компенсации в свободное время. Пришкольная летняя оздоровительная площадка с дневным пребыванием детей и подростков создается на базе общеобразовательного учреждения для реализации образовательных программ и оздоровительной работы с учащимися школы на территории муниципального образования района в летний период. Ежегодно для учащихся проводится оздоровительная смена в лагере дневного пребывания на базе МКОУ СОШ пос. Николаевка. В нем отдыхают учащиеся начального среднего и старшего звена.</a:t>
            </a:r>
          </a:p>
          <a:p>
            <a:pPr lvl="0" algn="just"/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2642709040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5898" y="207264"/>
            <a:ext cx="8269733" cy="7725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	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Цель программы пришкольного ЛОЛ при МКОУ СОШ пос. Николаевка: </a:t>
            </a:r>
          </a:p>
          <a:p>
            <a:r>
              <a:rPr lang="ru-RU" sz="1600" dirty="0" smtClean="0"/>
              <a:t>1) лагерь создается с целью укрепления здоровья детей, развития их интеллектуальных способностей, гигиенической и физической культуры;</a:t>
            </a:r>
          </a:p>
          <a:p>
            <a:r>
              <a:rPr lang="ru-RU" sz="1600" dirty="0" smtClean="0"/>
              <a:t>2) реализации медико-профилактических, спортивных, образовательных, </a:t>
            </a:r>
            <a:r>
              <a:rPr lang="ru-RU" sz="1600" dirty="0" err="1" smtClean="0"/>
              <a:t>культурно-досуговых</a:t>
            </a:r>
            <a:r>
              <a:rPr lang="ru-RU" sz="1600" dirty="0" smtClean="0"/>
              <a:t> программ и услуг, обеспечивающих восстановление сил, профессиональное самоопределение, творческую самореализацию, нравственное, гражданское, патриотическое, экологическое воспитание и развитие детей и подростков;</a:t>
            </a:r>
          </a:p>
          <a:p>
            <a:r>
              <a:rPr lang="ru-RU" sz="1600" dirty="0" smtClean="0"/>
              <a:t>3) формирование и развитие у учащихся чувства принадлежности к обществу, в котором они живут, умения заявлять и отстаивать свою точку зрения;</a:t>
            </a:r>
          </a:p>
          <a:p>
            <a:pPr algn="just"/>
            <a:r>
              <a:rPr lang="ru-RU" sz="1600" dirty="0" smtClean="0"/>
              <a:t>4) воспитание патриотических качеств личности в соответствии с моделью “Гражданина - патриота России”.</a:t>
            </a:r>
          </a:p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Задачи:</a:t>
            </a:r>
            <a:endParaRPr lang="ru-RU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1600" dirty="0" smtClean="0"/>
              <a:t>1) создание условий для укрепления здоровья детей и подростков;</a:t>
            </a:r>
          </a:p>
          <a:p>
            <a:r>
              <a:rPr lang="ru-RU" sz="1600" dirty="0" smtClean="0"/>
              <a:t>2) развитие их гигиенической и физической культуры;</a:t>
            </a:r>
          </a:p>
          <a:p>
            <a:r>
              <a:rPr lang="ru-RU" sz="1600" dirty="0" smtClean="0"/>
              <a:t>3) реализация лечебно-оздоровительных и профилактических, спортивных, </a:t>
            </a:r>
            <a:r>
              <a:rPr lang="ru-RU" sz="1600" dirty="0" err="1" smtClean="0"/>
              <a:t>культурно-досуговых</a:t>
            </a:r>
            <a:r>
              <a:rPr lang="ru-RU" sz="1600" dirty="0" smtClean="0"/>
              <a:t> программ.</a:t>
            </a:r>
          </a:p>
          <a:p>
            <a:r>
              <a:rPr lang="ru-RU" sz="1600" dirty="0" smtClean="0"/>
              <a:t>4) воспитание у детей и подростков деятельного патриотизма по отношению к своей малой Родине и родному краю, разработка и реализация социально-значимых проектов.</a:t>
            </a:r>
          </a:p>
          <a:p>
            <a:r>
              <a:rPr lang="ru-RU" sz="1600" dirty="0" smtClean="0"/>
              <a:t>5) сохранение и развитие чувства гордости за свою страну, край, школу, семью; ее выдающиеся достижения в области политики, экономики, науки, культуры, спорта;</a:t>
            </a:r>
          </a:p>
          <a:p>
            <a:r>
              <a:rPr lang="ru-RU" sz="1600" dirty="0" smtClean="0"/>
              <a:t>6) воспитание личности гражданина - патриота Родины, способного встать на защиту государственных интересов.</a:t>
            </a:r>
          </a:p>
          <a:p>
            <a:pPr algn="just"/>
            <a:endParaRPr lang="ru-RU" dirty="0" smtClean="0"/>
          </a:p>
          <a:p>
            <a:pPr algn="just"/>
            <a:endParaRPr lang="ru-RU" dirty="0" smtClean="0"/>
          </a:p>
          <a:p>
            <a:pPr lvl="0" algn="just"/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2642709040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34142" y="609601"/>
            <a:ext cx="6888424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9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Самые </a:t>
            </a:r>
          </a:p>
          <a:p>
            <a:pPr algn="ctr"/>
            <a:r>
              <a:rPr lang="ru-RU" sz="9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интересные </a:t>
            </a:r>
          </a:p>
          <a:p>
            <a:pPr algn="ctr"/>
            <a:r>
              <a:rPr lang="ru-RU" sz="9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мероприятия:</a:t>
            </a:r>
            <a:endParaRPr lang="ru-RU" sz="9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2709040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5898" y="207264"/>
            <a:ext cx="826973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	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22 июня </a:t>
            </a:r>
            <a:r>
              <a:rPr lang="ru-RU" sz="2400" dirty="0" smtClean="0"/>
              <a:t>в МКОУ СОШ пос. Николаевка были проведены 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мероприятия, приуроченные ко Дню Памяти и скорби</a:t>
            </a:r>
            <a:r>
              <a:rPr lang="ru-RU" sz="2400" dirty="0" smtClean="0"/>
              <a:t>. Во всех отрядах пришкольного лагеря прошел исторический час "Тревожное утро". Вместе с военнослужащими и юнармейцами ребята присоединились к митингу и возложили цветы.</a:t>
            </a:r>
            <a:endParaRPr lang="ru-RU" sz="2400" b="1" dirty="0" smtClean="0"/>
          </a:p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</p:txBody>
      </p:sp>
      <p:pic>
        <p:nvPicPr>
          <p:cNvPr id="26627" name="Picture 3" descr="C:\Users\User\Desktop\ЖЕНА\1ШКОЛА\Лагерь22\9a825ec3-b276-4643-9655-65387d432da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593519"/>
            <a:ext cx="4844146" cy="3633110"/>
          </a:xfrm>
          <a:prstGeom prst="rect">
            <a:avLst/>
          </a:prstGeom>
          <a:noFill/>
        </p:spPr>
      </p:pic>
      <p:pic>
        <p:nvPicPr>
          <p:cNvPr id="26628" name="Picture 4" descr="C:\Users\User\Desktop\ЖЕНА\1ШКОЛА\Лагерь22\e8490dac-cea1-4533-b4cb-cda1d016122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5014" y="2492829"/>
            <a:ext cx="2906484" cy="38753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42709040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3" name="Picture 5" descr="C:\Users\User\Desktop\ЖЕНА\1ШКОЛА\Лагерь22\9072264c-f00e-4aae-9677-8c8979bd5c9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06288" y="152401"/>
            <a:ext cx="6357255" cy="3178628"/>
          </a:xfrm>
          <a:prstGeom prst="rect">
            <a:avLst/>
          </a:prstGeom>
          <a:noFill/>
        </p:spPr>
      </p:pic>
      <p:pic>
        <p:nvPicPr>
          <p:cNvPr id="27655" name="Picture 7" descr="C:\Users\User\Desktop\ЖЕНА\1ШКОЛА\Лагерь22\0e1529d3-e5e0-4f7c-b173-bb2c52bdaba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28057" y="3559628"/>
            <a:ext cx="6313713" cy="31568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42709040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User\Desktop\ЖЕНА\1ШКОЛА\Лагерь22\0e538e07-dc5c-4ae2-ba67-78919904bb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3914" y="195942"/>
            <a:ext cx="4376057" cy="2188029"/>
          </a:xfrm>
          <a:prstGeom prst="rect">
            <a:avLst/>
          </a:prstGeom>
          <a:noFill/>
        </p:spPr>
      </p:pic>
      <p:pic>
        <p:nvPicPr>
          <p:cNvPr id="27651" name="Picture 3" descr="C:\Users\User\Desktop\ЖЕНА\1ШКОЛА\Лагерь22\7f4e6484-30cb-4834-bb86-252ad70d276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0629" y="4158343"/>
            <a:ext cx="4390570" cy="2469696"/>
          </a:xfrm>
          <a:prstGeom prst="rect">
            <a:avLst/>
          </a:prstGeom>
          <a:noFill/>
        </p:spPr>
      </p:pic>
      <p:pic>
        <p:nvPicPr>
          <p:cNvPr id="27652" name="Picture 4" descr="C:\Users\User\Desktop\ЖЕНА\1ШКОЛА\Лагерь22\f993a832-02d2-4f17-ad82-469f9b0c94d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37313" y="2525486"/>
            <a:ext cx="4332516" cy="21662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42709040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6783" y="5356207"/>
            <a:ext cx="82697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	</a:t>
            </a:r>
            <a:r>
              <a:rPr lang="ru-RU" sz="2400" dirty="0" smtClean="0"/>
              <a:t>Ребята из РЦДТ подарили замечательный 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концерт</a:t>
            </a:r>
            <a:r>
              <a:rPr lang="ru-RU" sz="2400" dirty="0" smtClean="0"/>
              <a:t> учащимся пришкольного лагеря.</a:t>
            </a:r>
            <a:endParaRPr lang="ru-RU" sz="2400" b="1" dirty="0" smtClean="0"/>
          </a:p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</p:txBody>
      </p:sp>
      <p:pic>
        <p:nvPicPr>
          <p:cNvPr id="28674" name="Picture 2" descr="C:\Users\User\Desktop\ЖЕНА\1ШКОЛА\Лагерь22\c3a53f59-6ecd-41de-8aaa-0f7fa403a5c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3826" y="310243"/>
            <a:ext cx="6146799" cy="46101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42709040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33f6fdd70c0763b63e6fd22c1dda9e9d5496c1"/>
</p:tagLst>
</file>

<file path=ppt/theme/theme1.xml><?xml version="1.0" encoding="utf-8"?>
<a:theme xmlns:a="http://schemas.openxmlformats.org/drawingml/2006/main" name="Тема9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S Gothic"/>
        <a:cs typeface=""/>
      </a:majorFont>
      <a:minorFont>
        <a:latin typeface="Arial"/>
        <a:ea typeface="MS Gothic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S Gothic" charset="-128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Тема9" id="{1515E9D8-A2C8-4363-A42A-4266DA806D80}" vid="{223970F7-162E-43ED-874B-32B8A2270E6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Тема9</Template>
  <TotalTime>565</TotalTime>
  <Words>167</Words>
  <Application>Microsoft Office PowerPoint</Application>
  <PresentationFormat>Экран (4:3)</PresentationFormat>
  <Paragraphs>57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Тема9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Кабинет317</dc:creator>
  <cp:lastModifiedBy>ADMIN</cp:lastModifiedBy>
  <cp:revision>70</cp:revision>
  <dcterms:created xsi:type="dcterms:W3CDTF">2015-09-05T05:59:44Z</dcterms:created>
  <dcterms:modified xsi:type="dcterms:W3CDTF">2022-09-21T23:07:17Z</dcterms:modified>
</cp:coreProperties>
</file>