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74" r:id="rId4"/>
    <p:sldId id="275" r:id="rId5"/>
    <p:sldId id="272" r:id="rId6"/>
    <p:sldId id="276" r:id="rId7"/>
    <p:sldId id="288" r:id="rId8"/>
    <p:sldId id="271" r:id="rId9"/>
    <p:sldId id="280" r:id="rId10"/>
    <p:sldId id="281" r:id="rId11"/>
    <p:sldId id="266" r:id="rId12"/>
    <p:sldId id="277" r:id="rId13"/>
    <p:sldId id="269" r:id="rId14"/>
    <p:sldId id="267" r:id="rId15"/>
    <p:sldId id="265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4" orient="horz" pos="2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9832" autoAdjust="0"/>
  </p:normalViewPr>
  <p:slideViewPr>
    <p:cSldViewPr snapToGrid="0" showGuides="1">
      <p:cViewPr varScale="1">
        <p:scale>
          <a:sx n="78" d="100"/>
          <a:sy n="78" d="100"/>
        </p:scale>
        <p:origin x="492" y="120"/>
      </p:cViewPr>
      <p:guideLst>
        <p:guide orient="horz" pos="4008"/>
        <p:guide pos="3840"/>
        <p:guide orient="horz" pos="576"/>
        <p:guide orient="horz" pos="2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B3-46EA-82FA-166030EF326E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B3-46EA-82FA-166030EF326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0.75000000000000311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B3-46EA-82FA-166030EF3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80-4014-B3A0-2BD1E4929AE8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80-4014-B3A0-2BD1E4929AE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80-4014-B3A0-2BD1E4929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BE-458A-8566-37FC9EB79D5D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BE-458A-8566-37FC9EB79D5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BE-458A-8566-37FC9EB79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9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E2-4022-9613-9C6763EA0818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E2-4022-9613-9C6763EA08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0.85000000000000064</c:v>
                </c:pt>
                <c:pt idx="1">
                  <c:v>0.15000000000000024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E2-4022-9613-9C6763EA0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21DF9-E0C3-49E0-BFBD-D037FAC22895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A529A2-44BC-40DB-BCB1-287D0DA1819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УЧЕНИК-НАСТАВЛЯЕМЫЙ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D6E239-8F19-45B6-96E9-73C1107D9843}" type="parTrans" cxnId="{4B876A70-1A71-4081-BDB8-2805DBCDED82}">
      <dgm:prSet/>
      <dgm:spPr/>
      <dgm:t>
        <a:bodyPr/>
        <a:lstStyle/>
        <a:p>
          <a:endParaRPr lang="ru-RU"/>
        </a:p>
      </dgm:t>
    </dgm:pt>
    <dgm:pt modelId="{B645F5F1-E5C6-4729-98FB-3FB3D81F6948}" type="sibTrans" cxnId="{4B876A70-1A71-4081-BDB8-2805DBCDED82}">
      <dgm:prSet/>
      <dgm:spPr/>
      <dgm:t>
        <a:bodyPr/>
        <a:lstStyle/>
        <a:p>
          <a:endParaRPr lang="ru-RU"/>
        </a:p>
      </dgm:t>
    </dgm:pt>
    <dgm:pt modelId="{E4EC26E6-A6B8-47B6-8176-51F311955C9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УЧИТЕЛЬ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CF2E13-0A23-436F-B5D5-63CEC147F472}" type="parTrans" cxnId="{4695D0A6-9477-487D-992F-87D97A189FFE}">
      <dgm:prSet/>
      <dgm:spPr/>
      <dgm:t>
        <a:bodyPr/>
        <a:lstStyle/>
        <a:p>
          <a:endParaRPr lang="ru-RU"/>
        </a:p>
      </dgm:t>
    </dgm:pt>
    <dgm:pt modelId="{17482CD6-743A-4529-BD54-99B1E38DB892}" type="sibTrans" cxnId="{4695D0A6-9477-487D-992F-87D97A189FFE}">
      <dgm:prSet/>
      <dgm:spPr/>
      <dgm:t>
        <a:bodyPr/>
        <a:lstStyle/>
        <a:p>
          <a:endParaRPr lang="ru-RU"/>
        </a:p>
      </dgm:t>
    </dgm:pt>
    <dgm:pt modelId="{4CAA4F6A-799A-4051-9566-9E737760234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3FF28D-47BF-4C5E-8B89-AC4499C3556E}" type="parTrans" cxnId="{4AB29B9D-4F65-4B60-8E66-E33E8CF0FA84}">
      <dgm:prSet/>
      <dgm:spPr/>
      <dgm:t>
        <a:bodyPr/>
        <a:lstStyle/>
        <a:p>
          <a:endParaRPr lang="ru-RU"/>
        </a:p>
      </dgm:t>
    </dgm:pt>
    <dgm:pt modelId="{E18FD534-391E-4242-B7B4-F45829E0F4C0}" type="sibTrans" cxnId="{4AB29B9D-4F65-4B60-8E66-E33E8CF0FA84}">
      <dgm:prSet/>
      <dgm:spPr/>
      <dgm:t>
        <a:bodyPr/>
        <a:lstStyle/>
        <a:p>
          <a:endParaRPr lang="ru-RU"/>
        </a:p>
      </dgm:t>
    </dgm:pt>
    <dgm:pt modelId="{99B026B1-477E-4744-870F-86ED196BF53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УЧЕНИК-НАСТАВНИК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ADBB57-7EFD-4164-8964-4723A5898CD9}" type="parTrans" cxnId="{404A649B-4C66-4369-AB79-A05FD2FD1D6B}">
      <dgm:prSet/>
      <dgm:spPr/>
      <dgm:t>
        <a:bodyPr/>
        <a:lstStyle/>
        <a:p>
          <a:endParaRPr lang="ru-RU"/>
        </a:p>
      </dgm:t>
    </dgm:pt>
    <dgm:pt modelId="{370BA26E-41FA-4944-A011-3A78F6ADE4B3}" type="sibTrans" cxnId="{404A649B-4C66-4369-AB79-A05FD2FD1D6B}">
      <dgm:prSet/>
      <dgm:spPr/>
      <dgm:t>
        <a:bodyPr/>
        <a:lstStyle/>
        <a:p>
          <a:endParaRPr lang="ru-RU"/>
        </a:p>
      </dgm:t>
    </dgm:pt>
    <dgm:pt modelId="{CC2D6CC5-282E-469D-A346-C6887838A2E9}" type="pres">
      <dgm:prSet presAssocID="{34B21DF9-E0C3-49E0-BFBD-D037FAC2289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2FFC2-2376-4AEF-A063-DD64516C9A4C}" type="pres">
      <dgm:prSet presAssocID="{34B21DF9-E0C3-49E0-BFBD-D037FAC22895}" presName="triangle1" presStyleLbl="node1" presStyleIdx="0" presStyleCnt="4" custScaleX="104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61A8E-A051-41B7-9812-D0271A480852}" type="pres">
      <dgm:prSet presAssocID="{34B21DF9-E0C3-49E0-BFBD-D037FAC22895}" presName="triangle2" presStyleLbl="node1" presStyleIdx="1" presStyleCnt="4" custScaleY="103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BA38D-21BE-47CF-B0DA-8E9DF998C322}" type="pres">
      <dgm:prSet presAssocID="{34B21DF9-E0C3-49E0-BFBD-D037FAC22895}" presName="triangle3" presStyleLbl="node1" presStyleIdx="2" presStyleCnt="4" custScaleX="98573" custScaleY="102870" custLinFactNeighborX="0" custLinFactNeighborY="1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F6EDB-6B11-4211-A8D4-1C7F04889471}" type="pres">
      <dgm:prSet presAssocID="{34B21DF9-E0C3-49E0-BFBD-D037FAC22895}" presName="triangle4" presStyleLbl="node1" presStyleIdx="3" presStyleCnt="4" custScaleX="100280" custScaleY="103388" custLinFactNeighborX="957" custLinFactNeighborY="1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4A649B-4C66-4369-AB79-A05FD2FD1D6B}" srcId="{34B21DF9-E0C3-49E0-BFBD-D037FAC22895}" destId="{99B026B1-477E-4744-870F-86ED196BF538}" srcOrd="3" destOrd="0" parTransId="{5AADBB57-7EFD-4164-8964-4723A5898CD9}" sibTransId="{370BA26E-41FA-4944-A011-3A78F6ADE4B3}"/>
    <dgm:cxn modelId="{4AB29B9D-4F65-4B60-8E66-E33E8CF0FA84}" srcId="{34B21DF9-E0C3-49E0-BFBD-D037FAC22895}" destId="{4CAA4F6A-799A-4051-9566-9E7377602342}" srcOrd="2" destOrd="0" parTransId="{EB3FF28D-47BF-4C5E-8B89-AC4499C3556E}" sibTransId="{E18FD534-391E-4242-B7B4-F45829E0F4C0}"/>
    <dgm:cxn modelId="{217D88B5-DEB5-4467-8894-7F0056963926}" type="presOf" srcId="{34B21DF9-E0C3-49E0-BFBD-D037FAC22895}" destId="{CC2D6CC5-282E-469D-A346-C6887838A2E9}" srcOrd="0" destOrd="0" presId="urn:microsoft.com/office/officeart/2005/8/layout/pyramid4"/>
    <dgm:cxn modelId="{296D6A27-C326-48C5-95F0-78740ACD0E18}" type="presOf" srcId="{4CAA4F6A-799A-4051-9566-9E7377602342}" destId="{D31BA38D-21BE-47CF-B0DA-8E9DF998C322}" srcOrd="0" destOrd="0" presId="urn:microsoft.com/office/officeart/2005/8/layout/pyramid4"/>
    <dgm:cxn modelId="{4DE70E4D-F2EB-4D4D-B197-3A6463A7AC94}" type="presOf" srcId="{E4EC26E6-A6B8-47B6-8176-51F311955C94}" destId="{B8F61A8E-A051-41B7-9812-D0271A480852}" srcOrd="0" destOrd="0" presId="urn:microsoft.com/office/officeart/2005/8/layout/pyramid4"/>
    <dgm:cxn modelId="{4695D0A6-9477-487D-992F-87D97A189FFE}" srcId="{34B21DF9-E0C3-49E0-BFBD-D037FAC22895}" destId="{E4EC26E6-A6B8-47B6-8176-51F311955C94}" srcOrd="1" destOrd="0" parTransId="{41CF2E13-0A23-436F-B5D5-63CEC147F472}" sibTransId="{17482CD6-743A-4529-BD54-99B1E38DB892}"/>
    <dgm:cxn modelId="{56A27D25-F5B1-4104-A1BA-A3AE11EAC0B1}" type="presOf" srcId="{99B026B1-477E-4744-870F-86ED196BF538}" destId="{CCDF6EDB-6B11-4211-A8D4-1C7F04889471}" srcOrd="0" destOrd="0" presId="urn:microsoft.com/office/officeart/2005/8/layout/pyramid4"/>
    <dgm:cxn modelId="{4B876A70-1A71-4081-BDB8-2805DBCDED82}" srcId="{34B21DF9-E0C3-49E0-BFBD-D037FAC22895}" destId="{61A529A2-44BC-40DB-BCB1-287D0DA18194}" srcOrd="0" destOrd="0" parTransId="{DFD6E239-8F19-45B6-96E9-73C1107D9843}" sibTransId="{B645F5F1-E5C6-4729-98FB-3FB3D81F6948}"/>
    <dgm:cxn modelId="{5493BF5C-7565-478B-87C7-5A863D4E7345}" type="presOf" srcId="{61A529A2-44BC-40DB-BCB1-287D0DA18194}" destId="{9422FFC2-2376-4AEF-A063-DD64516C9A4C}" srcOrd="0" destOrd="0" presId="urn:microsoft.com/office/officeart/2005/8/layout/pyramid4"/>
    <dgm:cxn modelId="{9992F9A3-B654-48EC-B2B5-D7859E119581}" type="presParOf" srcId="{CC2D6CC5-282E-469D-A346-C6887838A2E9}" destId="{9422FFC2-2376-4AEF-A063-DD64516C9A4C}" srcOrd="0" destOrd="0" presId="urn:microsoft.com/office/officeart/2005/8/layout/pyramid4"/>
    <dgm:cxn modelId="{C1BDA303-0E65-42E8-878D-B6EC6BF677C4}" type="presParOf" srcId="{CC2D6CC5-282E-469D-A346-C6887838A2E9}" destId="{B8F61A8E-A051-41B7-9812-D0271A480852}" srcOrd="1" destOrd="0" presId="urn:microsoft.com/office/officeart/2005/8/layout/pyramid4"/>
    <dgm:cxn modelId="{7B63BFD3-2AB9-4A51-86B4-E54313CC4FC8}" type="presParOf" srcId="{CC2D6CC5-282E-469D-A346-C6887838A2E9}" destId="{D31BA38D-21BE-47CF-B0DA-8E9DF998C322}" srcOrd="2" destOrd="0" presId="urn:microsoft.com/office/officeart/2005/8/layout/pyramid4"/>
    <dgm:cxn modelId="{5541216B-8B5C-405D-8B82-BC4270D11678}" type="presParOf" srcId="{CC2D6CC5-282E-469D-A346-C6887838A2E9}" destId="{CCDF6EDB-6B11-4211-A8D4-1C7F0488947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281AB-80B4-4928-AD16-D8AA306CC73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52B13D-EA97-49BF-B18D-12748B709C1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ДИАЛОГ</a:t>
          </a:r>
          <a:endParaRPr lang="ru-RU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CFD05BD-642C-4308-9C0B-C954290A8604}" type="parTrans" cxnId="{5F416C78-C731-4718-A6C9-901E5C6EAFAC}">
      <dgm:prSet/>
      <dgm:spPr/>
      <dgm:t>
        <a:bodyPr/>
        <a:lstStyle/>
        <a:p>
          <a:endParaRPr lang="ru-RU"/>
        </a:p>
      </dgm:t>
    </dgm:pt>
    <dgm:pt modelId="{C130F320-4D84-4207-BC11-44266E80C4A2}" type="sibTrans" cxnId="{5F416C78-C731-4718-A6C9-901E5C6EAFAC}">
      <dgm:prSet/>
      <dgm:spPr/>
      <dgm:t>
        <a:bodyPr/>
        <a:lstStyle/>
        <a:p>
          <a:endParaRPr lang="ru-RU"/>
        </a:p>
      </dgm:t>
    </dgm:pt>
    <dgm:pt modelId="{57E6E8C5-6EB2-4C34-A31D-55F34AE8861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ДОБРОВОЛЬНОСТЬ</a:t>
          </a:r>
          <a:endParaRPr lang="ru-RU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CCFE503-40BF-4EB7-A4B7-220749D9FDCD}" type="parTrans" cxnId="{5FAFA885-0846-4A9D-A3A7-599616ABCBA4}">
      <dgm:prSet/>
      <dgm:spPr/>
      <dgm:t>
        <a:bodyPr/>
        <a:lstStyle/>
        <a:p>
          <a:endParaRPr lang="ru-RU"/>
        </a:p>
      </dgm:t>
    </dgm:pt>
    <dgm:pt modelId="{E28F4E47-E176-45CB-9322-4743F81A4ECB}" type="sibTrans" cxnId="{5FAFA885-0846-4A9D-A3A7-599616ABCBA4}">
      <dgm:prSet/>
      <dgm:spPr/>
      <dgm:t>
        <a:bodyPr/>
        <a:lstStyle/>
        <a:p>
          <a:endParaRPr lang="ru-RU"/>
        </a:p>
      </dgm:t>
    </dgm:pt>
    <dgm:pt modelId="{3858E9F0-166A-4494-AD40-2B607BEB0488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ПАРТНЁРСКИЙ СТИЛЬ РАБОТЫ</a:t>
          </a:r>
          <a:endParaRPr lang="ru-RU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A79590B-F1B6-4189-A30C-86D33282F86F}" type="parTrans" cxnId="{EA2802C1-DA71-4DFC-8673-C2DD9C00D68A}">
      <dgm:prSet/>
      <dgm:spPr/>
      <dgm:t>
        <a:bodyPr/>
        <a:lstStyle/>
        <a:p>
          <a:endParaRPr lang="ru-RU"/>
        </a:p>
      </dgm:t>
    </dgm:pt>
    <dgm:pt modelId="{5A034B64-526E-4B9E-B3F7-37F707AA4253}" type="sibTrans" cxnId="{EA2802C1-DA71-4DFC-8673-C2DD9C00D68A}">
      <dgm:prSet/>
      <dgm:spPr/>
      <dgm:t>
        <a:bodyPr/>
        <a:lstStyle/>
        <a:p>
          <a:endParaRPr lang="ru-RU"/>
        </a:p>
      </dgm:t>
    </dgm:pt>
    <dgm:pt modelId="{E67D7189-7D4A-44F8-A7EA-718B8F02245E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ДЕЯТЕЛЬНОСТНЫЙ ПОДХОД</a:t>
          </a:r>
          <a:endParaRPr lang="ru-RU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26D9903-8D83-4830-9BC0-FE669DFE64D0}" type="parTrans" cxnId="{F2FDBCAF-2483-4706-9DA1-FEEC6605B13D}">
      <dgm:prSet/>
      <dgm:spPr/>
      <dgm:t>
        <a:bodyPr/>
        <a:lstStyle/>
        <a:p>
          <a:endParaRPr lang="ru-RU"/>
        </a:p>
      </dgm:t>
    </dgm:pt>
    <dgm:pt modelId="{DEB33BF4-96EE-4E4F-BC48-FD10F2AC22BB}" type="sibTrans" cxnId="{F2FDBCAF-2483-4706-9DA1-FEEC6605B13D}">
      <dgm:prSet/>
      <dgm:spPr/>
      <dgm:t>
        <a:bodyPr/>
        <a:lstStyle/>
        <a:p>
          <a:endParaRPr lang="ru-RU"/>
        </a:p>
      </dgm:t>
    </dgm:pt>
    <dgm:pt modelId="{AE91959C-5CF4-4565-BC02-067C6C0D69E3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ТОЛЕРАНТНОСТЬ</a:t>
          </a:r>
          <a:endParaRPr lang="ru-RU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738467-0BE2-4246-BE58-9A8E6E6E2A4D}" type="parTrans" cxnId="{8F12ACD8-3BE4-45CD-858D-2D4F7B1BC0F8}">
      <dgm:prSet/>
      <dgm:spPr/>
      <dgm:t>
        <a:bodyPr/>
        <a:lstStyle/>
        <a:p>
          <a:endParaRPr lang="ru-RU"/>
        </a:p>
      </dgm:t>
    </dgm:pt>
    <dgm:pt modelId="{0DC5CADB-CEFE-40A8-BFCE-46AC04B73FDC}" type="sibTrans" cxnId="{8F12ACD8-3BE4-45CD-858D-2D4F7B1BC0F8}">
      <dgm:prSet/>
      <dgm:spPr/>
      <dgm:t>
        <a:bodyPr/>
        <a:lstStyle/>
        <a:p>
          <a:endParaRPr lang="ru-RU"/>
        </a:p>
      </dgm:t>
    </dgm:pt>
    <dgm:pt modelId="{4C5F2FED-F755-4DAC-B781-7A7364DEABED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ОТВЕТСТВЕННОСТЬ</a:t>
          </a:r>
          <a:endParaRPr lang="ru-RU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40A5182-D44B-45E5-8D8D-2B2B7F597B34}" type="parTrans" cxnId="{81C1C973-7326-4189-816D-493AABC1BB53}">
      <dgm:prSet/>
      <dgm:spPr/>
      <dgm:t>
        <a:bodyPr/>
        <a:lstStyle/>
        <a:p>
          <a:endParaRPr lang="ru-RU"/>
        </a:p>
      </dgm:t>
    </dgm:pt>
    <dgm:pt modelId="{FFEC18CF-AA39-42ED-B91E-A835B6CF66B8}" type="sibTrans" cxnId="{81C1C973-7326-4189-816D-493AABC1BB53}">
      <dgm:prSet/>
      <dgm:spPr/>
      <dgm:t>
        <a:bodyPr/>
        <a:lstStyle/>
        <a:p>
          <a:endParaRPr lang="ru-RU"/>
        </a:p>
      </dgm:t>
    </dgm:pt>
    <dgm:pt modelId="{9EC4F7C6-901B-475F-80BF-59FF3DA76E76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ОРИЕНТАЦИЯ НА РЕЗУЛЬТАТ</a:t>
          </a:r>
          <a:endParaRPr lang="ru-RU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22F12F7-6959-4DCA-8127-27A7E2120A10}" type="parTrans" cxnId="{226FE20E-7CAB-4AB6-A8B2-A364E602C72F}">
      <dgm:prSet/>
      <dgm:spPr/>
      <dgm:t>
        <a:bodyPr/>
        <a:lstStyle/>
        <a:p>
          <a:endParaRPr lang="ru-RU"/>
        </a:p>
      </dgm:t>
    </dgm:pt>
    <dgm:pt modelId="{9CD944AB-A9AF-4BB2-8ABD-C53FC61B5888}" type="sibTrans" cxnId="{226FE20E-7CAB-4AB6-A8B2-A364E602C72F}">
      <dgm:prSet/>
      <dgm:spPr/>
      <dgm:t>
        <a:bodyPr/>
        <a:lstStyle/>
        <a:p>
          <a:endParaRPr lang="ru-RU"/>
        </a:p>
      </dgm:t>
    </dgm:pt>
    <dgm:pt modelId="{8A2FED76-D546-4B09-BFAF-4335C7242C3F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ВЗАИМОПОМОЩЬ</a:t>
          </a:r>
          <a:endParaRPr lang="ru-RU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2D41595-1A55-46EA-9573-B0034FFB8915}" type="parTrans" cxnId="{3670EE55-376B-447C-8DF6-5439074668A5}">
      <dgm:prSet/>
      <dgm:spPr/>
      <dgm:t>
        <a:bodyPr/>
        <a:lstStyle/>
        <a:p>
          <a:endParaRPr lang="ru-RU"/>
        </a:p>
      </dgm:t>
    </dgm:pt>
    <dgm:pt modelId="{04D34C4F-905C-4618-8BB2-B8BDE89EBDA7}" type="sibTrans" cxnId="{3670EE55-376B-447C-8DF6-5439074668A5}">
      <dgm:prSet/>
      <dgm:spPr/>
      <dgm:t>
        <a:bodyPr/>
        <a:lstStyle/>
        <a:p>
          <a:endParaRPr lang="ru-RU"/>
        </a:p>
      </dgm:t>
    </dgm:pt>
    <dgm:pt modelId="{8CFF9636-BC91-447B-AEFA-6E27310BF271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ДОВЕРИЕ</a:t>
          </a:r>
          <a:endParaRPr lang="ru-RU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235315-BEA1-4E31-8BF0-D478367C31AF}" type="parTrans" cxnId="{03735AFA-F5F9-48A2-8B9A-A6E0970EACD2}">
      <dgm:prSet/>
      <dgm:spPr/>
      <dgm:t>
        <a:bodyPr/>
        <a:lstStyle/>
        <a:p>
          <a:endParaRPr lang="ru-RU"/>
        </a:p>
      </dgm:t>
    </dgm:pt>
    <dgm:pt modelId="{5B94F17E-5111-4737-B33D-76CE8F507677}" type="sibTrans" cxnId="{03735AFA-F5F9-48A2-8B9A-A6E0970EACD2}">
      <dgm:prSet/>
      <dgm:spPr/>
      <dgm:t>
        <a:bodyPr/>
        <a:lstStyle/>
        <a:p>
          <a:endParaRPr lang="ru-RU"/>
        </a:p>
      </dgm:t>
    </dgm:pt>
    <dgm:pt modelId="{BE60BC09-4F84-4CE7-9F4A-9E6D3A244F4F}" type="pres">
      <dgm:prSet presAssocID="{659281AB-80B4-4928-AD16-D8AA306CC7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ABA7A-C280-40E9-A8E5-6337380271D3}" type="pres">
      <dgm:prSet presAssocID="{8A2FED76-D546-4B09-BFAF-4335C7242C3F}" presName="node" presStyleLbl="node1" presStyleIdx="0" presStyleCnt="9" custScaleY="110230" custLinFactNeighborX="1320" custLinFactNeighborY="4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D25D2-D9FF-4D87-A6A2-0C4284E025EC}" type="pres">
      <dgm:prSet presAssocID="{04D34C4F-905C-4618-8BB2-B8BDE89EBDA7}" presName="sibTrans" presStyleCnt="0"/>
      <dgm:spPr/>
    </dgm:pt>
    <dgm:pt modelId="{2CD37BF4-1BDB-43D7-AF2B-1A3EACEE4796}" type="pres">
      <dgm:prSet presAssocID="{4C5F2FED-F755-4DAC-B781-7A7364DEABE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288BE-DE96-4DC4-8FFD-61A0EF008FC5}" type="pres">
      <dgm:prSet presAssocID="{FFEC18CF-AA39-42ED-B91E-A835B6CF66B8}" presName="sibTrans" presStyleCnt="0"/>
      <dgm:spPr/>
    </dgm:pt>
    <dgm:pt modelId="{F6E6E07D-41EA-491E-A85D-FBDFFBC7D07F}" type="pres">
      <dgm:prSet presAssocID="{AE91959C-5CF4-4565-BC02-067C6C0D69E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185C0-26A8-479D-8E63-A0B50C144FB2}" type="pres">
      <dgm:prSet presAssocID="{0DC5CADB-CEFE-40A8-BFCE-46AC04B73FDC}" presName="sibTrans" presStyleCnt="0"/>
      <dgm:spPr/>
    </dgm:pt>
    <dgm:pt modelId="{265FEC45-ADCC-46B1-903F-9320C8EC9736}" type="pres">
      <dgm:prSet presAssocID="{E67D7189-7D4A-44F8-A7EA-718B8F02245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A0884-BE1C-4E30-9A69-1E46943D61CE}" type="pres">
      <dgm:prSet presAssocID="{DEB33BF4-96EE-4E4F-BC48-FD10F2AC22BB}" presName="sibTrans" presStyleCnt="0"/>
      <dgm:spPr/>
    </dgm:pt>
    <dgm:pt modelId="{EAE08AF3-F95B-4DEC-A4A5-DAA19DE2D794}" type="pres">
      <dgm:prSet presAssocID="{3858E9F0-166A-4494-AD40-2B607BEB048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CDB9D-94C2-489F-AB46-AD7E45FB4846}" type="pres">
      <dgm:prSet presAssocID="{5A034B64-526E-4B9E-B3F7-37F707AA4253}" presName="sibTrans" presStyleCnt="0"/>
      <dgm:spPr/>
    </dgm:pt>
    <dgm:pt modelId="{B7863E86-1627-435E-8AC5-DF2CB9ADA8F3}" type="pres">
      <dgm:prSet presAssocID="{BA52B13D-EA97-49BF-B18D-12748B709C1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ADC2-AD53-4D71-B941-87FA26E4DF69}" type="pres">
      <dgm:prSet presAssocID="{C130F320-4D84-4207-BC11-44266E80C4A2}" presName="sibTrans" presStyleCnt="0"/>
      <dgm:spPr/>
    </dgm:pt>
    <dgm:pt modelId="{DA0F3421-8DB1-43F4-A1D4-8671BFA7E9CD}" type="pres">
      <dgm:prSet presAssocID="{8CFF9636-BC91-447B-AEFA-6E27310BF271}" presName="node" presStyleLbl="node1" presStyleIdx="6" presStyleCnt="9" custScaleY="96728" custLinFactNeighborY="-3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CF09A-5252-4631-9273-E893DF395CA3}" type="pres">
      <dgm:prSet presAssocID="{5B94F17E-5111-4737-B33D-76CE8F507677}" presName="sibTrans" presStyleCnt="0"/>
      <dgm:spPr/>
    </dgm:pt>
    <dgm:pt modelId="{8269DE60-E4BE-438B-990C-833F3BF927FD}" type="pres">
      <dgm:prSet presAssocID="{9EC4F7C6-901B-475F-80BF-59FF3DA76E7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ACC51-1C14-4418-953C-D280B49E14C4}" type="pres">
      <dgm:prSet presAssocID="{9CD944AB-A9AF-4BB2-8ABD-C53FC61B5888}" presName="sibTrans" presStyleCnt="0"/>
      <dgm:spPr/>
    </dgm:pt>
    <dgm:pt modelId="{8CE44A5F-AE1C-4744-9CC7-F0B9A2D39A16}" type="pres">
      <dgm:prSet presAssocID="{57E6E8C5-6EB2-4C34-A31D-55F34AE88617}" presName="node" presStyleLbl="node1" presStyleIdx="8" presStyleCnt="9" custLinFactNeighborX="29837" custLinFactNeighborY="-1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3C3C6E-9181-429D-A04F-FFF4F415B697}" type="presOf" srcId="{659281AB-80B4-4928-AD16-D8AA306CC73F}" destId="{BE60BC09-4F84-4CE7-9F4A-9E6D3A244F4F}" srcOrd="0" destOrd="0" presId="urn:microsoft.com/office/officeart/2005/8/layout/default#1"/>
    <dgm:cxn modelId="{363E15E6-1979-41D0-8F45-B8D36767DBD9}" type="presOf" srcId="{4C5F2FED-F755-4DAC-B781-7A7364DEABED}" destId="{2CD37BF4-1BDB-43D7-AF2B-1A3EACEE4796}" srcOrd="0" destOrd="0" presId="urn:microsoft.com/office/officeart/2005/8/layout/default#1"/>
    <dgm:cxn modelId="{8F12ACD8-3BE4-45CD-858D-2D4F7B1BC0F8}" srcId="{659281AB-80B4-4928-AD16-D8AA306CC73F}" destId="{AE91959C-5CF4-4565-BC02-067C6C0D69E3}" srcOrd="2" destOrd="0" parTransId="{C8738467-0BE2-4246-BE58-9A8E6E6E2A4D}" sibTransId="{0DC5CADB-CEFE-40A8-BFCE-46AC04B73FDC}"/>
    <dgm:cxn modelId="{5F416C78-C731-4718-A6C9-901E5C6EAFAC}" srcId="{659281AB-80B4-4928-AD16-D8AA306CC73F}" destId="{BA52B13D-EA97-49BF-B18D-12748B709C15}" srcOrd="5" destOrd="0" parTransId="{DCFD05BD-642C-4308-9C0B-C954290A8604}" sibTransId="{C130F320-4D84-4207-BC11-44266E80C4A2}"/>
    <dgm:cxn modelId="{5D8877BB-DE85-4368-9EAC-3A9CF52082E5}" type="presOf" srcId="{8A2FED76-D546-4B09-BFAF-4335C7242C3F}" destId="{45AABA7A-C280-40E9-A8E5-6337380271D3}" srcOrd="0" destOrd="0" presId="urn:microsoft.com/office/officeart/2005/8/layout/default#1"/>
    <dgm:cxn modelId="{507457B9-4089-4CB7-A943-1DC07FE37BBB}" type="presOf" srcId="{AE91959C-5CF4-4565-BC02-067C6C0D69E3}" destId="{F6E6E07D-41EA-491E-A85D-FBDFFBC7D07F}" srcOrd="0" destOrd="0" presId="urn:microsoft.com/office/officeart/2005/8/layout/default#1"/>
    <dgm:cxn modelId="{81C1C973-7326-4189-816D-493AABC1BB53}" srcId="{659281AB-80B4-4928-AD16-D8AA306CC73F}" destId="{4C5F2FED-F755-4DAC-B781-7A7364DEABED}" srcOrd="1" destOrd="0" parTransId="{940A5182-D44B-45E5-8D8D-2B2B7F597B34}" sibTransId="{FFEC18CF-AA39-42ED-B91E-A835B6CF66B8}"/>
    <dgm:cxn modelId="{3670EE55-376B-447C-8DF6-5439074668A5}" srcId="{659281AB-80B4-4928-AD16-D8AA306CC73F}" destId="{8A2FED76-D546-4B09-BFAF-4335C7242C3F}" srcOrd="0" destOrd="0" parTransId="{62D41595-1A55-46EA-9573-B0034FFB8915}" sibTransId="{04D34C4F-905C-4618-8BB2-B8BDE89EBDA7}"/>
    <dgm:cxn modelId="{B42AC2FE-C87D-4E8F-952C-7890D3711D18}" type="presOf" srcId="{E67D7189-7D4A-44F8-A7EA-718B8F02245E}" destId="{265FEC45-ADCC-46B1-903F-9320C8EC9736}" srcOrd="0" destOrd="0" presId="urn:microsoft.com/office/officeart/2005/8/layout/default#1"/>
    <dgm:cxn modelId="{EA2802C1-DA71-4DFC-8673-C2DD9C00D68A}" srcId="{659281AB-80B4-4928-AD16-D8AA306CC73F}" destId="{3858E9F0-166A-4494-AD40-2B607BEB0488}" srcOrd="4" destOrd="0" parTransId="{BA79590B-F1B6-4189-A30C-86D33282F86F}" sibTransId="{5A034B64-526E-4B9E-B3F7-37F707AA4253}"/>
    <dgm:cxn modelId="{67F0D63D-AC87-40B0-AF6A-0FF63B03B5D7}" type="presOf" srcId="{57E6E8C5-6EB2-4C34-A31D-55F34AE88617}" destId="{8CE44A5F-AE1C-4744-9CC7-F0B9A2D39A16}" srcOrd="0" destOrd="0" presId="urn:microsoft.com/office/officeart/2005/8/layout/default#1"/>
    <dgm:cxn modelId="{2A18D8BA-F199-47F1-952A-9E3C1ABE550A}" type="presOf" srcId="{BA52B13D-EA97-49BF-B18D-12748B709C15}" destId="{B7863E86-1627-435E-8AC5-DF2CB9ADA8F3}" srcOrd="0" destOrd="0" presId="urn:microsoft.com/office/officeart/2005/8/layout/default#1"/>
    <dgm:cxn modelId="{03735AFA-F5F9-48A2-8B9A-A6E0970EACD2}" srcId="{659281AB-80B4-4928-AD16-D8AA306CC73F}" destId="{8CFF9636-BC91-447B-AEFA-6E27310BF271}" srcOrd="6" destOrd="0" parTransId="{04235315-BEA1-4E31-8BF0-D478367C31AF}" sibTransId="{5B94F17E-5111-4737-B33D-76CE8F507677}"/>
    <dgm:cxn modelId="{995EBC35-ECD0-4B30-8F13-7B6F2CDEA350}" type="presOf" srcId="{3858E9F0-166A-4494-AD40-2B607BEB0488}" destId="{EAE08AF3-F95B-4DEC-A4A5-DAA19DE2D794}" srcOrd="0" destOrd="0" presId="urn:microsoft.com/office/officeart/2005/8/layout/default#1"/>
    <dgm:cxn modelId="{9EA36621-1636-427C-B999-4E4DFD0ADB56}" type="presOf" srcId="{9EC4F7C6-901B-475F-80BF-59FF3DA76E76}" destId="{8269DE60-E4BE-438B-990C-833F3BF927FD}" srcOrd="0" destOrd="0" presId="urn:microsoft.com/office/officeart/2005/8/layout/default#1"/>
    <dgm:cxn modelId="{226FE20E-7CAB-4AB6-A8B2-A364E602C72F}" srcId="{659281AB-80B4-4928-AD16-D8AA306CC73F}" destId="{9EC4F7C6-901B-475F-80BF-59FF3DA76E76}" srcOrd="7" destOrd="0" parTransId="{522F12F7-6959-4DCA-8127-27A7E2120A10}" sibTransId="{9CD944AB-A9AF-4BB2-8ABD-C53FC61B5888}"/>
    <dgm:cxn modelId="{F2FDBCAF-2483-4706-9DA1-FEEC6605B13D}" srcId="{659281AB-80B4-4928-AD16-D8AA306CC73F}" destId="{E67D7189-7D4A-44F8-A7EA-718B8F02245E}" srcOrd="3" destOrd="0" parTransId="{726D9903-8D83-4830-9BC0-FE669DFE64D0}" sibTransId="{DEB33BF4-96EE-4E4F-BC48-FD10F2AC22BB}"/>
    <dgm:cxn modelId="{5FAFA885-0846-4A9D-A3A7-599616ABCBA4}" srcId="{659281AB-80B4-4928-AD16-D8AA306CC73F}" destId="{57E6E8C5-6EB2-4C34-A31D-55F34AE88617}" srcOrd="8" destOrd="0" parTransId="{CCCFE503-40BF-4EB7-A4B7-220749D9FDCD}" sibTransId="{E28F4E47-E176-45CB-9322-4743F81A4ECB}"/>
    <dgm:cxn modelId="{6C25CD5C-7710-40EA-9410-85520B7397D5}" type="presOf" srcId="{8CFF9636-BC91-447B-AEFA-6E27310BF271}" destId="{DA0F3421-8DB1-43F4-A1D4-8671BFA7E9CD}" srcOrd="0" destOrd="0" presId="urn:microsoft.com/office/officeart/2005/8/layout/default#1"/>
    <dgm:cxn modelId="{C8509B63-DBF7-48D7-B3E8-3FB49E3E3AB1}" type="presParOf" srcId="{BE60BC09-4F84-4CE7-9F4A-9E6D3A244F4F}" destId="{45AABA7A-C280-40E9-A8E5-6337380271D3}" srcOrd="0" destOrd="0" presId="urn:microsoft.com/office/officeart/2005/8/layout/default#1"/>
    <dgm:cxn modelId="{3F5E4193-D64D-44EB-8429-4E4CDA0D135C}" type="presParOf" srcId="{BE60BC09-4F84-4CE7-9F4A-9E6D3A244F4F}" destId="{4C2D25D2-D9FF-4D87-A6A2-0C4284E025EC}" srcOrd="1" destOrd="0" presId="urn:microsoft.com/office/officeart/2005/8/layout/default#1"/>
    <dgm:cxn modelId="{63E09FBE-1E26-4AED-8A3A-DBFD3640B0B7}" type="presParOf" srcId="{BE60BC09-4F84-4CE7-9F4A-9E6D3A244F4F}" destId="{2CD37BF4-1BDB-43D7-AF2B-1A3EACEE4796}" srcOrd="2" destOrd="0" presId="urn:microsoft.com/office/officeart/2005/8/layout/default#1"/>
    <dgm:cxn modelId="{B0C7E527-7D65-477E-880E-58C55C4AC57E}" type="presParOf" srcId="{BE60BC09-4F84-4CE7-9F4A-9E6D3A244F4F}" destId="{ED0288BE-DE96-4DC4-8FFD-61A0EF008FC5}" srcOrd="3" destOrd="0" presId="urn:microsoft.com/office/officeart/2005/8/layout/default#1"/>
    <dgm:cxn modelId="{F6492592-D391-42EA-8E4D-E9957DC3E3E2}" type="presParOf" srcId="{BE60BC09-4F84-4CE7-9F4A-9E6D3A244F4F}" destId="{F6E6E07D-41EA-491E-A85D-FBDFFBC7D07F}" srcOrd="4" destOrd="0" presId="urn:microsoft.com/office/officeart/2005/8/layout/default#1"/>
    <dgm:cxn modelId="{A6BCA1A3-09A0-4223-AED5-1009A642FAC0}" type="presParOf" srcId="{BE60BC09-4F84-4CE7-9F4A-9E6D3A244F4F}" destId="{721185C0-26A8-479D-8E63-A0B50C144FB2}" srcOrd="5" destOrd="0" presId="urn:microsoft.com/office/officeart/2005/8/layout/default#1"/>
    <dgm:cxn modelId="{9DDEB13D-42FE-43B5-A451-DBB1D3E7AB37}" type="presParOf" srcId="{BE60BC09-4F84-4CE7-9F4A-9E6D3A244F4F}" destId="{265FEC45-ADCC-46B1-903F-9320C8EC9736}" srcOrd="6" destOrd="0" presId="urn:microsoft.com/office/officeart/2005/8/layout/default#1"/>
    <dgm:cxn modelId="{51D01C0D-B366-45C1-88B6-ABC856BDEB07}" type="presParOf" srcId="{BE60BC09-4F84-4CE7-9F4A-9E6D3A244F4F}" destId="{4A2A0884-BE1C-4E30-9A69-1E46943D61CE}" srcOrd="7" destOrd="0" presId="urn:microsoft.com/office/officeart/2005/8/layout/default#1"/>
    <dgm:cxn modelId="{61C7E93B-1877-4EA5-A288-5C065FB3047D}" type="presParOf" srcId="{BE60BC09-4F84-4CE7-9F4A-9E6D3A244F4F}" destId="{EAE08AF3-F95B-4DEC-A4A5-DAA19DE2D794}" srcOrd="8" destOrd="0" presId="urn:microsoft.com/office/officeart/2005/8/layout/default#1"/>
    <dgm:cxn modelId="{4F8A5F7C-00CB-45A8-974F-CE01A76EC38D}" type="presParOf" srcId="{BE60BC09-4F84-4CE7-9F4A-9E6D3A244F4F}" destId="{CA6CDB9D-94C2-489F-AB46-AD7E45FB4846}" srcOrd="9" destOrd="0" presId="urn:microsoft.com/office/officeart/2005/8/layout/default#1"/>
    <dgm:cxn modelId="{3D66AAD1-341B-4F87-8BA0-A94655981939}" type="presParOf" srcId="{BE60BC09-4F84-4CE7-9F4A-9E6D3A244F4F}" destId="{B7863E86-1627-435E-8AC5-DF2CB9ADA8F3}" srcOrd="10" destOrd="0" presId="urn:microsoft.com/office/officeart/2005/8/layout/default#1"/>
    <dgm:cxn modelId="{E15DB9AF-B911-4854-8BE9-33E26BF402A3}" type="presParOf" srcId="{BE60BC09-4F84-4CE7-9F4A-9E6D3A244F4F}" destId="{E602ADC2-AD53-4D71-B941-87FA26E4DF69}" srcOrd="11" destOrd="0" presId="urn:microsoft.com/office/officeart/2005/8/layout/default#1"/>
    <dgm:cxn modelId="{39B7C4BB-45A1-473A-9ACC-8A87ED305696}" type="presParOf" srcId="{BE60BC09-4F84-4CE7-9F4A-9E6D3A244F4F}" destId="{DA0F3421-8DB1-43F4-A1D4-8671BFA7E9CD}" srcOrd="12" destOrd="0" presId="urn:microsoft.com/office/officeart/2005/8/layout/default#1"/>
    <dgm:cxn modelId="{8CC1345C-FECB-4F66-A393-E622E1100641}" type="presParOf" srcId="{BE60BC09-4F84-4CE7-9F4A-9E6D3A244F4F}" destId="{5D5CF09A-5252-4631-9273-E893DF395CA3}" srcOrd="13" destOrd="0" presId="urn:microsoft.com/office/officeart/2005/8/layout/default#1"/>
    <dgm:cxn modelId="{4DD9F68F-39B0-4B0A-A677-71895C091140}" type="presParOf" srcId="{BE60BC09-4F84-4CE7-9F4A-9E6D3A244F4F}" destId="{8269DE60-E4BE-438B-990C-833F3BF927FD}" srcOrd="14" destOrd="0" presId="urn:microsoft.com/office/officeart/2005/8/layout/default#1"/>
    <dgm:cxn modelId="{6A01946E-6FB9-4A89-ACAA-1BB429BF1A3F}" type="presParOf" srcId="{BE60BC09-4F84-4CE7-9F4A-9E6D3A244F4F}" destId="{159ACC51-1C14-4418-953C-D280B49E14C4}" srcOrd="15" destOrd="0" presId="urn:microsoft.com/office/officeart/2005/8/layout/default#1"/>
    <dgm:cxn modelId="{C621DDED-B60E-407D-8A3E-5A68CEF75E29}" type="presParOf" srcId="{BE60BC09-4F84-4CE7-9F4A-9E6D3A244F4F}" destId="{8CE44A5F-AE1C-4744-9CC7-F0B9A2D39A16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6C0F-6C1A-4846-A78B-2019EC7A5A0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A86D-5024-4350-A9C6-9389693B0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5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53224B-FA27-4BCB-A26A-ADE45C59C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7DBA7C3-DC9D-406C-B076-C0EF547F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FF5F6D-871C-4205-8D1F-4A75D2E3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F35F7-EF06-45F2-B57F-6F048A3C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CB1CA4-B90D-4E32-901D-48FA8E2D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1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EAE9B3-7C95-489C-8A32-22132209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B18C582-CFBA-44E8-9DEF-3BDBC6D30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FB17DE-6261-4E66-A4A9-D0E7D9D9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EC2ACC-BCE2-4B89-8021-528A0E04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60424C-3425-45D1-A35B-4196E56F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6D84659-4BF3-4C22-A102-68D558736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D7050F-96F2-4453-A76B-BDA3FE830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BE29D8-7726-4466-ABEB-1288F7FE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361D5F-5CAC-4BC5-B5B2-E67EE06C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49DB4-AB6D-490B-97D2-DCC78814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C41EE9-276F-4ECC-914F-3840024B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E04F50-AF49-4C03-830B-419E956A6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DB5F91-1B6D-440D-B9E1-29FB3BD1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C2A01E-DFDC-45CD-8C59-1ACC09CF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775F8-5AC9-4483-BDAA-960FCE9D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3CE1-F66E-4EFB-A061-3D89731B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9AA2FD-0BB0-48E3-961D-415CA7A1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B03049-6C69-4CEC-82C8-8B99C166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80A7B9-7A8C-4781-8527-07CB306F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27E066-AC32-4EBF-8C62-9F9C88D1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E6EC4-6F49-4C22-9574-222E2B6D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63788F-73D7-4BA8-A517-673D68DE4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F83F72-07E8-4522-BCD6-190E86E83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6B5A81-3252-41EF-8E89-7F2F734C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04087F-4B5D-4BCC-A8B7-6AD823B2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E8DD92-971F-4EBE-82A7-ABE3B785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8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A4EDE5-DAA6-4AB4-ADAE-D4B0864A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DDC08B-144E-41B1-B2E2-DD0D97F6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881F46-A6AB-4DE4-830D-D42782E0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572667-A2FE-4E9B-B0C0-1AB4FD8C0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0A267E-14B3-415C-9BD0-93A240086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E7AB91A-F6A2-4D2C-803D-2B96DE11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4F20F70-97D6-4A4B-83E9-F2DE6EA4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23A4884-361A-4BDD-A109-580661DC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5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E1796A-C94D-40D6-A532-B5030D21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19960D-4FE0-44C2-8E79-EA02757B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BC9FF4-BA2A-4F83-91EC-84FCCC9B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2A5C75-66DE-4C60-955C-C799276F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6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FF05E97-12E7-4C3D-9AA5-EBFC6570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525EBE5-1AF8-4A20-85BC-AF631493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8EC7D4C-E75D-4022-B23A-8EED484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7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8053C1-7859-4B7B-83ED-CBE53339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F25BBE-A5F4-4139-A1E2-128DFC9C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A9AD82-97A1-4C12-A331-06D9FEEB1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F93360-E200-4472-A28E-20B74943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4B9387-B863-4CDD-922B-D6EC8215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31533D-ACE7-4A22-9109-6B53A4D1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7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A90AC-FB79-4573-A675-21B5F35C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33B17C0-8AEC-4F51-9EB0-3F1F9FA2C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8F1576-9819-4AE5-8F60-6A3A3901E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BA9B03-8235-4947-B1E9-22457F9B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303FB9-4F6E-42F4-9E0B-6A259DC6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B5571CE-F3BA-4B47-8232-C128D36D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2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9673116-EE46-49BA-AF9B-CA43FFA1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DCCFC0-B77B-44C8-A097-50FD5B1E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C6219E-49F0-4E39-A5A1-E39D165F6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4056-FCF2-42B5-B363-49EAD26F8DCA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4ACBE-0631-4B94-AC44-AFCA522D6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3D36C1-B418-4475-AD06-D82B86987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2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0" y="2844800"/>
            <a:ext cx="12191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5E1F35E-9892-4FEF-BD72-1351948704E9}"/>
              </a:ext>
            </a:extLst>
          </p:cNvPr>
          <p:cNvSpPr txBox="1"/>
          <p:nvPr/>
        </p:nvSpPr>
        <p:spPr>
          <a:xfrm>
            <a:off x="-854242" y="-723091"/>
            <a:ext cx="8181968" cy="5509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СОШ пос. Николаевка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Партизанского муниципального района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совет </a:t>
            </a:r>
          </a:p>
          <a:p>
            <a:pPr algn="ctr"/>
            <a:r>
              <a:rPr lang="ru-RU" sz="3200" b="1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16.01.2023г.  </a:t>
            </a:r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НАСТАВНИЧЕСТВО 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модели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УЧЕНИК-УЧЕНИК-УЧИТЕЛЬ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3886">
            <a:extLst>
              <a:ext uri="{FF2B5EF4-FFF2-40B4-BE49-F238E27FC236}">
                <a16:creationId xmlns="" xmlns:a16="http://schemas.microsoft.com/office/drawing/2014/main" id="{406669C8-019B-46E5-82CC-1541BDB827B3}"/>
              </a:ext>
            </a:extLst>
          </p:cNvPr>
          <p:cNvSpPr>
            <a:spLocks noEditPoints="1"/>
          </p:cNvSpPr>
          <p:nvPr/>
        </p:nvSpPr>
        <p:spPr bwMode="auto">
          <a:xfrm>
            <a:off x="7785101" y="2453276"/>
            <a:ext cx="787400" cy="783048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HP\OneDrive\Рабочий стол\Наталья Сергеевна\сегодня\Наставничество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985" y="889348"/>
            <a:ext cx="4296429" cy="3081073"/>
          </a:xfrm>
          <a:prstGeom prst="rect">
            <a:avLst/>
          </a:prstGeom>
          <a:noFill/>
        </p:spPr>
      </p:pic>
      <p:pic>
        <p:nvPicPr>
          <p:cNvPr id="2052" name="Picture 4" descr="C:\Users\HP\OneDrive\Рабочий стол\Наталья Сергеевна\сегодня\Наставничество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0147" y="3557393"/>
            <a:ext cx="4460079" cy="3300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33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FBEE536-15E8-4AEB-9601-528D20F19BCD}"/>
              </a:ext>
            </a:extLst>
          </p:cNvPr>
          <p:cNvSpPr txBox="1"/>
          <p:nvPr/>
        </p:nvSpPr>
        <p:spPr>
          <a:xfrm>
            <a:off x="0" y="721999"/>
            <a:ext cx="591312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Личностные качества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ученика-наставляемого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2">
            <a:extLst>
              <a:ext uri="{FF2B5EF4-FFF2-40B4-BE49-F238E27FC236}">
                <a16:creationId xmlns="" xmlns:a16="http://schemas.microsoft.com/office/drawing/2014/main" id="{38C9BB15-836C-43DB-A14E-1B60FA9DDB52}"/>
              </a:ext>
            </a:extLst>
          </p:cNvPr>
          <p:cNvGrpSpPr/>
          <p:nvPr/>
        </p:nvGrpSpPr>
        <p:grpSpPr>
          <a:xfrm>
            <a:off x="3478213" y="823913"/>
            <a:ext cx="5210174" cy="5210174"/>
            <a:chOff x="2282825" y="1614488"/>
            <a:chExt cx="4552950" cy="4552950"/>
          </a:xfrm>
        </p:grpSpPr>
        <p:sp>
          <p:nvSpPr>
            <p:cNvPr id="57" name="Freeform 5">
              <a:extLst>
                <a:ext uri="{FF2B5EF4-FFF2-40B4-BE49-F238E27FC236}">
                  <a16:creationId xmlns="" xmlns:a16="http://schemas.microsoft.com/office/drawing/2014/main" id="{36E76328-72C9-4B9D-8CE0-A57CC641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2398713"/>
              <a:ext cx="1260475" cy="1320800"/>
            </a:xfrm>
            <a:custGeom>
              <a:avLst/>
              <a:gdLst>
                <a:gd name="T0" fmla="*/ 0 w 103"/>
                <a:gd name="T1" fmla="*/ 58 h 108"/>
                <a:gd name="T2" fmla="*/ 58 w 103"/>
                <a:gd name="T3" fmla="*/ 0 h 108"/>
                <a:gd name="T4" fmla="*/ 103 w 103"/>
                <a:gd name="T5" fmla="*/ 108 h 108"/>
                <a:gd name="T6" fmla="*/ 21 w 103"/>
                <a:gd name="T7" fmla="*/ 108 h 108"/>
                <a:gd name="T8" fmla="*/ 0 w 103"/>
                <a:gd name="T9" fmla="*/ 5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8">
                  <a:moveTo>
                    <a:pt x="0" y="58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84" y="29"/>
                    <a:pt x="100" y="67"/>
                    <a:pt x="103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18" y="90"/>
                    <a:pt x="11" y="73"/>
                    <a:pt x="0" y="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="" xmlns:a16="http://schemas.microsoft.com/office/drawing/2014/main" id="{99B30E6E-5BB6-4C4B-87C3-64DCFDD0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4049713"/>
              <a:ext cx="1260475" cy="1335088"/>
            </a:xfrm>
            <a:custGeom>
              <a:avLst/>
              <a:gdLst>
                <a:gd name="T0" fmla="*/ 21 w 103"/>
                <a:gd name="T1" fmla="*/ 0 h 109"/>
                <a:gd name="T2" fmla="*/ 103 w 103"/>
                <a:gd name="T3" fmla="*/ 0 h 109"/>
                <a:gd name="T4" fmla="*/ 58 w 103"/>
                <a:gd name="T5" fmla="*/ 109 h 109"/>
                <a:gd name="T6" fmla="*/ 0 w 103"/>
                <a:gd name="T7" fmla="*/ 51 h 109"/>
                <a:gd name="T8" fmla="*/ 21 w 103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21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0" y="42"/>
                    <a:pt x="84" y="79"/>
                    <a:pt x="58" y="10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36"/>
                    <a:pt x="18" y="19"/>
                    <a:pt x="21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="" xmlns:a16="http://schemas.microsoft.com/office/drawing/2014/main" id="{D3F11AAF-8333-456A-8917-E09B48A8F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14488"/>
              <a:ext cx="1322388" cy="1260475"/>
            </a:xfrm>
            <a:custGeom>
              <a:avLst/>
              <a:gdLst>
                <a:gd name="T0" fmla="*/ 0 w 108"/>
                <a:gd name="T1" fmla="*/ 82 h 103"/>
                <a:gd name="T2" fmla="*/ 0 w 108"/>
                <a:gd name="T3" fmla="*/ 0 h 103"/>
                <a:gd name="T4" fmla="*/ 108 w 108"/>
                <a:gd name="T5" fmla="*/ 45 h 103"/>
                <a:gd name="T6" fmla="*/ 50 w 108"/>
                <a:gd name="T7" fmla="*/ 103 h 103"/>
                <a:gd name="T8" fmla="*/ 0 w 108"/>
                <a:gd name="T9" fmla="*/ 8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3"/>
                    <a:pt x="79" y="19"/>
                    <a:pt x="108" y="45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36" y="92"/>
                    <a:pt x="18" y="85"/>
                    <a:pt x="0" y="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8">
              <a:extLst>
                <a:ext uri="{FF2B5EF4-FFF2-40B4-BE49-F238E27FC236}">
                  <a16:creationId xmlns="" xmlns:a16="http://schemas.microsoft.com/office/drawing/2014/main" id="{5E26CB43-D01F-48D4-9844-7A1819539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4049713"/>
              <a:ext cx="1260475" cy="1335088"/>
            </a:xfrm>
            <a:custGeom>
              <a:avLst/>
              <a:gdLst>
                <a:gd name="T0" fmla="*/ 103 w 103"/>
                <a:gd name="T1" fmla="*/ 51 h 109"/>
                <a:gd name="T2" fmla="*/ 45 w 103"/>
                <a:gd name="T3" fmla="*/ 109 h 109"/>
                <a:gd name="T4" fmla="*/ 0 w 103"/>
                <a:gd name="T5" fmla="*/ 0 h 109"/>
                <a:gd name="T6" fmla="*/ 83 w 103"/>
                <a:gd name="T7" fmla="*/ 0 h 109"/>
                <a:gd name="T8" fmla="*/ 103 w 103"/>
                <a:gd name="T9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103" y="51"/>
                  </a:moveTo>
                  <a:cubicBezTo>
                    <a:pt x="45" y="109"/>
                    <a:pt x="45" y="109"/>
                    <a:pt x="45" y="109"/>
                  </a:cubicBezTo>
                  <a:cubicBezTo>
                    <a:pt x="20" y="79"/>
                    <a:pt x="3" y="42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19"/>
                    <a:pt x="92" y="36"/>
                    <a:pt x="103" y="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1">
              <a:extLst>
                <a:ext uri="{FF2B5EF4-FFF2-40B4-BE49-F238E27FC236}">
                  <a16:creationId xmlns="" xmlns:a16="http://schemas.microsoft.com/office/drawing/2014/main" id="{612C8F94-2844-4771-88D2-3C2381E2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050" y="4906963"/>
              <a:ext cx="1333500" cy="1260475"/>
            </a:xfrm>
            <a:custGeom>
              <a:avLst/>
              <a:gdLst>
                <a:gd name="T0" fmla="*/ 109 w 109"/>
                <a:gd name="T1" fmla="*/ 20 h 103"/>
                <a:gd name="T2" fmla="*/ 109 w 109"/>
                <a:gd name="T3" fmla="*/ 103 h 103"/>
                <a:gd name="T4" fmla="*/ 0 w 109"/>
                <a:gd name="T5" fmla="*/ 58 h 103"/>
                <a:gd name="T6" fmla="*/ 58 w 109"/>
                <a:gd name="T7" fmla="*/ 0 h 103"/>
                <a:gd name="T8" fmla="*/ 109 w 109"/>
                <a:gd name="T9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3">
                  <a:moveTo>
                    <a:pt x="109" y="20"/>
                  </a:moveTo>
                  <a:cubicBezTo>
                    <a:pt x="109" y="103"/>
                    <a:pt x="109" y="103"/>
                    <a:pt x="109" y="103"/>
                  </a:cubicBezTo>
                  <a:cubicBezTo>
                    <a:pt x="67" y="100"/>
                    <a:pt x="30" y="83"/>
                    <a:pt x="0" y="5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11"/>
                    <a:pt x="90" y="18"/>
                    <a:pt x="109" y="2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2">
              <a:extLst>
                <a:ext uri="{FF2B5EF4-FFF2-40B4-BE49-F238E27FC236}">
                  <a16:creationId xmlns="" xmlns:a16="http://schemas.microsoft.com/office/drawing/2014/main" id="{3DF4FBAC-E327-4188-9A1E-4B22ABF33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4906963"/>
              <a:ext cx="1322388" cy="1260475"/>
            </a:xfrm>
            <a:custGeom>
              <a:avLst/>
              <a:gdLst>
                <a:gd name="T0" fmla="*/ 50 w 108"/>
                <a:gd name="T1" fmla="*/ 0 h 103"/>
                <a:gd name="T2" fmla="*/ 108 w 108"/>
                <a:gd name="T3" fmla="*/ 58 h 103"/>
                <a:gd name="T4" fmla="*/ 0 w 108"/>
                <a:gd name="T5" fmla="*/ 103 h 103"/>
                <a:gd name="T6" fmla="*/ 0 w 108"/>
                <a:gd name="T7" fmla="*/ 20 h 103"/>
                <a:gd name="T8" fmla="*/ 50 w 108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50" y="0"/>
                  </a:moveTo>
                  <a:cubicBezTo>
                    <a:pt x="108" y="58"/>
                    <a:pt x="108" y="58"/>
                    <a:pt x="108" y="58"/>
                  </a:cubicBezTo>
                  <a:cubicBezTo>
                    <a:pt x="79" y="83"/>
                    <a:pt x="41" y="100"/>
                    <a:pt x="0" y="10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8" y="18"/>
                    <a:pt x="36" y="11"/>
                    <a:pt x="5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8E42C6BA-4D47-4FC6-A82E-E16950159571}"/>
              </a:ext>
            </a:extLst>
          </p:cNvPr>
          <p:cNvSpPr txBox="1"/>
          <p:nvPr/>
        </p:nvSpPr>
        <p:spPr>
          <a:xfrm>
            <a:off x="7425319" y="4042693"/>
            <a:ext cx="113545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Segoe UI"/>
              </a:rPr>
              <a:t>PROPHI</a:t>
            </a:r>
            <a:endParaRPr lang="en-US" sz="1200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7EC010D9-716C-4DFE-9BAE-AA15065FC16D}"/>
              </a:ext>
            </a:extLst>
          </p:cNvPr>
          <p:cNvSpPr txBox="1"/>
          <p:nvPr/>
        </p:nvSpPr>
        <p:spPr>
          <a:xfrm>
            <a:off x="7792776" y="489591"/>
            <a:ext cx="2082744" cy="70788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Заинтересованность предметом</a:t>
            </a:r>
          </a:p>
          <a:p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1EE48EA5-D88A-4508-AFEA-2271AF4BE0B5}"/>
              </a:ext>
            </a:extLst>
          </p:cNvPr>
          <p:cNvSpPr txBox="1"/>
          <p:nvPr/>
        </p:nvSpPr>
        <p:spPr>
          <a:xfrm>
            <a:off x="7185527" y="570396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0368B741-9BE2-408D-8EC8-FDFFCCA130F2}"/>
              </a:ext>
            </a:extLst>
          </p:cNvPr>
          <p:cNvSpPr txBox="1"/>
          <p:nvPr/>
        </p:nvSpPr>
        <p:spPr>
          <a:xfrm>
            <a:off x="9436608" y="2226407"/>
            <a:ext cx="2023872" cy="123110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Добровольная готовность перенимать опыт, желание развиваться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BE3EAFD8-9627-4572-8B9B-23679360B532}"/>
              </a:ext>
            </a:extLst>
          </p:cNvPr>
          <p:cNvSpPr txBox="1"/>
          <p:nvPr/>
        </p:nvSpPr>
        <p:spPr>
          <a:xfrm>
            <a:off x="8802784" y="2064820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FB3CA6C2-D2A0-4481-9944-D320259C88C6}"/>
              </a:ext>
            </a:extLst>
          </p:cNvPr>
          <p:cNvSpPr txBox="1"/>
          <p:nvPr/>
        </p:nvSpPr>
        <p:spPr>
          <a:xfrm>
            <a:off x="8229600" y="5753747"/>
            <a:ext cx="3413760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Готовность получать новые знания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A2337708-EDAE-40E7-8891-75CBA660690D}"/>
              </a:ext>
            </a:extLst>
          </p:cNvPr>
          <p:cNvSpPr txBox="1"/>
          <p:nvPr/>
        </p:nvSpPr>
        <p:spPr>
          <a:xfrm>
            <a:off x="7466485" y="5702163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B51B4813-5B76-42C9-9FF7-617D29BC549A}"/>
              </a:ext>
            </a:extLst>
          </p:cNvPr>
          <p:cNvSpPr txBox="1"/>
          <p:nvPr/>
        </p:nvSpPr>
        <p:spPr>
          <a:xfrm flipH="1">
            <a:off x="268224" y="5567260"/>
            <a:ext cx="3584448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 algn="r"/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B64B9EB9-7DD4-495F-B339-4B8ECB2FC66C}"/>
              </a:ext>
            </a:extLst>
          </p:cNvPr>
          <p:cNvSpPr txBox="1"/>
          <p:nvPr/>
        </p:nvSpPr>
        <p:spPr>
          <a:xfrm flipH="1">
            <a:off x="4118270" y="5702163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CCFCD813-4834-439C-AB96-3288C83DE75D}"/>
              </a:ext>
            </a:extLst>
          </p:cNvPr>
          <p:cNvSpPr txBox="1"/>
          <p:nvPr/>
        </p:nvSpPr>
        <p:spPr>
          <a:xfrm>
            <a:off x="9351264" y="4217192"/>
            <a:ext cx="2609088" cy="95410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Желание и готовность устранять пробелы в знаниях </a:t>
            </a:r>
          </a:p>
          <a:p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20CAF368-9B31-4264-AC8A-F40CB7BC79DC}"/>
              </a:ext>
            </a:extLst>
          </p:cNvPr>
          <p:cNvSpPr txBox="1"/>
          <p:nvPr/>
        </p:nvSpPr>
        <p:spPr>
          <a:xfrm>
            <a:off x="8797237" y="3820084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875E7094-ED57-4D45-8048-22D386090B54}"/>
              </a:ext>
            </a:extLst>
          </p:cNvPr>
          <p:cNvSpPr txBox="1"/>
          <p:nvPr/>
        </p:nvSpPr>
        <p:spPr>
          <a:xfrm>
            <a:off x="195072" y="3365914"/>
            <a:ext cx="2609088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Наличие личных мотивов: потребность в признании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FD89B67D-4950-441B-8E3E-BDD4BAEE1098}"/>
              </a:ext>
            </a:extLst>
          </p:cNvPr>
          <p:cNvSpPr txBox="1"/>
          <p:nvPr/>
        </p:nvSpPr>
        <p:spPr>
          <a:xfrm>
            <a:off x="2787518" y="3820084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06</a:t>
            </a:r>
          </a:p>
        </p:txBody>
      </p:sp>
      <p:grpSp>
        <p:nvGrpSpPr>
          <p:cNvPr id="5" name="Group 118">
            <a:extLst>
              <a:ext uri="{FF2B5EF4-FFF2-40B4-BE49-F238E27FC236}">
                <a16:creationId xmlns="" xmlns:a16="http://schemas.microsoft.com/office/drawing/2014/main" id="{6CEC2F48-A89B-4A58-BFCC-D6AA65C2EE04}"/>
              </a:ext>
            </a:extLst>
          </p:cNvPr>
          <p:cNvGrpSpPr/>
          <p:nvPr/>
        </p:nvGrpSpPr>
        <p:grpSpPr>
          <a:xfrm>
            <a:off x="3973699" y="4008313"/>
            <a:ext cx="347678" cy="345758"/>
            <a:chOff x="5465763" y="3068638"/>
            <a:chExt cx="287337" cy="285750"/>
          </a:xfrm>
          <a:solidFill>
            <a:schemeClr val="bg1"/>
          </a:solidFill>
        </p:grpSpPr>
        <p:sp>
          <p:nvSpPr>
            <p:cNvPr id="120" name="Freeform 617">
              <a:extLst>
                <a:ext uri="{FF2B5EF4-FFF2-40B4-BE49-F238E27FC236}">
                  <a16:creationId xmlns="" xmlns:a16="http://schemas.microsoft.com/office/drawing/2014/main" id="{31476437-2549-4344-AACF-64D02E887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3068638"/>
              <a:ext cx="119063" cy="38100"/>
            </a:xfrm>
            <a:custGeom>
              <a:avLst/>
              <a:gdLst>
                <a:gd name="T0" fmla="*/ 375 w 375"/>
                <a:gd name="T1" fmla="*/ 62 h 120"/>
                <a:gd name="T2" fmla="*/ 374 w 375"/>
                <a:gd name="T3" fmla="*/ 62 h 120"/>
                <a:gd name="T4" fmla="*/ 373 w 375"/>
                <a:gd name="T5" fmla="*/ 61 h 120"/>
                <a:gd name="T6" fmla="*/ 193 w 375"/>
                <a:gd name="T7" fmla="*/ 1 h 120"/>
                <a:gd name="T8" fmla="*/ 188 w 375"/>
                <a:gd name="T9" fmla="*/ 0 h 120"/>
                <a:gd name="T10" fmla="*/ 183 w 375"/>
                <a:gd name="T11" fmla="*/ 1 h 120"/>
                <a:gd name="T12" fmla="*/ 2 w 375"/>
                <a:gd name="T13" fmla="*/ 61 h 120"/>
                <a:gd name="T14" fmla="*/ 1 w 375"/>
                <a:gd name="T15" fmla="*/ 62 h 120"/>
                <a:gd name="T16" fmla="*/ 0 w 375"/>
                <a:gd name="T17" fmla="*/ 62 h 120"/>
                <a:gd name="T18" fmla="*/ 188 w 375"/>
                <a:gd name="T19" fmla="*/ 120 h 120"/>
                <a:gd name="T20" fmla="*/ 375 w 375"/>
                <a:gd name="T21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120">
                  <a:moveTo>
                    <a:pt x="375" y="62"/>
                  </a:moveTo>
                  <a:lnTo>
                    <a:pt x="374" y="62"/>
                  </a:lnTo>
                  <a:lnTo>
                    <a:pt x="373" y="61"/>
                  </a:lnTo>
                  <a:lnTo>
                    <a:pt x="193" y="1"/>
                  </a:lnTo>
                  <a:lnTo>
                    <a:pt x="188" y="0"/>
                  </a:lnTo>
                  <a:lnTo>
                    <a:pt x="183" y="1"/>
                  </a:lnTo>
                  <a:lnTo>
                    <a:pt x="2" y="61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188" y="120"/>
                  </a:lnTo>
                  <a:lnTo>
                    <a:pt x="37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18">
              <a:extLst>
                <a:ext uri="{FF2B5EF4-FFF2-40B4-BE49-F238E27FC236}">
                  <a16:creationId xmlns="" xmlns:a16="http://schemas.microsoft.com/office/drawing/2014/main" id="{CC7E21F6-446A-4096-8C14-B1C5DFEAB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3097213"/>
              <a:ext cx="57150" cy="93663"/>
            </a:xfrm>
            <a:custGeom>
              <a:avLst/>
              <a:gdLst>
                <a:gd name="T0" fmla="*/ 181 w 181"/>
                <a:gd name="T1" fmla="*/ 210 h 295"/>
                <a:gd name="T2" fmla="*/ 181 w 181"/>
                <a:gd name="T3" fmla="*/ 0 h 295"/>
                <a:gd name="T4" fmla="*/ 0 w 181"/>
                <a:gd name="T5" fmla="*/ 56 h 295"/>
                <a:gd name="T6" fmla="*/ 0 w 181"/>
                <a:gd name="T7" fmla="*/ 295 h 295"/>
                <a:gd name="T8" fmla="*/ 171 w 181"/>
                <a:gd name="T9" fmla="*/ 224 h 295"/>
                <a:gd name="T10" fmla="*/ 174 w 181"/>
                <a:gd name="T11" fmla="*/ 222 h 295"/>
                <a:gd name="T12" fmla="*/ 178 w 181"/>
                <a:gd name="T13" fmla="*/ 219 h 295"/>
                <a:gd name="T14" fmla="*/ 180 w 181"/>
                <a:gd name="T15" fmla="*/ 215 h 295"/>
                <a:gd name="T16" fmla="*/ 181 w 181"/>
                <a:gd name="T17" fmla="*/ 2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181" y="210"/>
                  </a:moveTo>
                  <a:lnTo>
                    <a:pt x="181" y="0"/>
                  </a:lnTo>
                  <a:lnTo>
                    <a:pt x="0" y="56"/>
                  </a:lnTo>
                  <a:lnTo>
                    <a:pt x="0" y="295"/>
                  </a:lnTo>
                  <a:lnTo>
                    <a:pt x="171" y="224"/>
                  </a:lnTo>
                  <a:lnTo>
                    <a:pt x="174" y="222"/>
                  </a:lnTo>
                  <a:lnTo>
                    <a:pt x="178" y="219"/>
                  </a:lnTo>
                  <a:lnTo>
                    <a:pt x="180" y="215"/>
                  </a:lnTo>
                  <a:lnTo>
                    <a:pt x="18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19">
              <a:extLst>
                <a:ext uri="{FF2B5EF4-FFF2-40B4-BE49-F238E27FC236}">
                  <a16:creationId xmlns="" xmlns:a16="http://schemas.microsoft.com/office/drawing/2014/main" id="{88B93B54-1D47-468D-B35E-EAEE0102E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3097213"/>
              <a:ext cx="57150" cy="93663"/>
            </a:xfrm>
            <a:custGeom>
              <a:avLst/>
              <a:gdLst>
                <a:gd name="T0" fmla="*/ 9 w 181"/>
                <a:gd name="T1" fmla="*/ 224 h 295"/>
                <a:gd name="T2" fmla="*/ 181 w 181"/>
                <a:gd name="T3" fmla="*/ 295 h 295"/>
                <a:gd name="T4" fmla="*/ 181 w 181"/>
                <a:gd name="T5" fmla="*/ 56 h 295"/>
                <a:gd name="T6" fmla="*/ 0 w 181"/>
                <a:gd name="T7" fmla="*/ 0 h 295"/>
                <a:gd name="T8" fmla="*/ 0 w 181"/>
                <a:gd name="T9" fmla="*/ 210 h 295"/>
                <a:gd name="T10" fmla="*/ 0 w 181"/>
                <a:gd name="T11" fmla="*/ 215 h 295"/>
                <a:gd name="T12" fmla="*/ 2 w 181"/>
                <a:gd name="T13" fmla="*/ 219 h 295"/>
                <a:gd name="T14" fmla="*/ 6 w 181"/>
                <a:gd name="T15" fmla="*/ 222 h 295"/>
                <a:gd name="T16" fmla="*/ 9 w 181"/>
                <a:gd name="T17" fmla="*/ 2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9" y="224"/>
                  </a:moveTo>
                  <a:lnTo>
                    <a:pt x="181" y="295"/>
                  </a:lnTo>
                  <a:lnTo>
                    <a:pt x="181" y="56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2" y="219"/>
                  </a:lnTo>
                  <a:lnTo>
                    <a:pt x="6" y="222"/>
                  </a:lnTo>
                  <a:lnTo>
                    <a:pt x="9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20">
              <a:extLst>
                <a:ext uri="{FF2B5EF4-FFF2-40B4-BE49-F238E27FC236}">
                  <a16:creationId xmlns="" xmlns:a16="http://schemas.microsoft.com/office/drawing/2014/main" id="{5BAF4535-A358-4E5E-B96F-64E16FB1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5" y="3217863"/>
              <a:ext cx="47625" cy="77788"/>
            </a:xfrm>
            <a:custGeom>
              <a:avLst/>
              <a:gdLst>
                <a:gd name="T0" fmla="*/ 0 w 150"/>
                <a:gd name="T1" fmla="*/ 67 h 249"/>
                <a:gd name="T2" fmla="*/ 0 w 150"/>
                <a:gd name="T3" fmla="*/ 249 h 249"/>
                <a:gd name="T4" fmla="*/ 141 w 150"/>
                <a:gd name="T5" fmla="*/ 177 h 249"/>
                <a:gd name="T6" fmla="*/ 146 w 150"/>
                <a:gd name="T7" fmla="*/ 175 h 249"/>
                <a:gd name="T8" fmla="*/ 148 w 150"/>
                <a:gd name="T9" fmla="*/ 171 h 249"/>
                <a:gd name="T10" fmla="*/ 149 w 150"/>
                <a:gd name="T11" fmla="*/ 168 h 249"/>
                <a:gd name="T12" fmla="*/ 150 w 150"/>
                <a:gd name="T13" fmla="*/ 164 h 249"/>
                <a:gd name="T14" fmla="*/ 150 w 150"/>
                <a:gd name="T15" fmla="*/ 0 h 249"/>
                <a:gd name="T16" fmla="*/ 0 w 150"/>
                <a:gd name="T17" fmla="*/ 6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49">
                  <a:moveTo>
                    <a:pt x="0" y="67"/>
                  </a:moveTo>
                  <a:lnTo>
                    <a:pt x="0" y="249"/>
                  </a:lnTo>
                  <a:lnTo>
                    <a:pt x="141" y="177"/>
                  </a:lnTo>
                  <a:lnTo>
                    <a:pt x="146" y="175"/>
                  </a:lnTo>
                  <a:lnTo>
                    <a:pt x="148" y="171"/>
                  </a:lnTo>
                  <a:lnTo>
                    <a:pt x="149" y="168"/>
                  </a:lnTo>
                  <a:lnTo>
                    <a:pt x="150" y="164"/>
                  </a:lnTo>
                  <a:lnTo>
                    <a:pt x="150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21">
              <a:extLst>
                <a:ext uri="{FF2B5EF4-FFF2-40B4-BE49-F238E27FC236}">
                  <a16:creationId xmlns="" xmlns:a16="http://schemas.microsoft.com/office/drawing/2014/main" id="{2441576E-579A-466A-BC8D-5786FFFD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3192463"/>
              <a:ext cx="88900" cy="38100"/>
            </a:xfrm>
            <a:custGeom>
              <a:avLst/>
              <a:gdLst>
                <a:gd name="T0" fmla="*/ 146 w 281"/>
                <a:gd name="T1" fmla="*/ 2 h 120"/>
                <a:gd name="T2" fmla="*/ 143 w 281"/>
                <a:gd name="T3" fmla="*/ 0 h 120"/>
                <a:gd name="T4" fmla="*/ 141 w 281"/>
                <a:gd name="T5" fmla="*/ 0 h 120"/>
                <a:gd name="T6" fmla="*/ 138 w 281"/>
                <a:gd name="T7" fmla="*/ 0 h 120"/>
                <a:gd name="T8" fmla="*/ 134 w 281"/>
                <a:gd name="T9" fmla="*/ 2 h 120"/>
                <a:gd name="T10" fmla="*/ 0 w 281"/>
                <a:gd name="T11" fmla="*/ 55 h 120"/>
                <a:gd name="T12" fmla="*/ 141 w 281"/>
                <a:gd name="T13" fmla="*/ 120 h 120"/>
                <a:gd name="T14" fmla="*/ 281 w 281"/>
                <a:gd name="T15" fmla="*/ 55 h 120"/>
                <a:gd name="T16" fmla="*/ 146 w 281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120">
                  <a:moveTo>
                    <a:pt x="146" y="2"/>
                  </a:moveTo>
                  <a:lnTo>
                    <a:pt x="143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0" y="55"/>
                  </a:lnTo>
                  <a:lnTo>
                    <a:pt x="141" y="120"/>
                  </a:lnTo>
                  <a:lnTo>
                    <a:pt x="281" y="55"/>
                  </a:lnTo>
                  <a:lnTo>
                    <a:pt x="1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22">
              <a:extLst>
                <a:ext uri="{FF2B5EF4-FFF2-40B4-BE49-F238E27FC236}">
                  <a16:creationId xmlns="" xmlns:a16="http://schemas.microsoft.com/office/drawing/2014/main" id="{19695278-A013-4960-87D7-57B0B02D1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5" y="3217863"/>
              <a:ext cx="47625" cy="77788"/>
            </a:xfrm>
            <a:custGeom>
              <a:avLst/>
              <a:gdLst>
                <a:gd name="T0" fmla="*/ 0 w 151"/>
                <a:gd name="T1" fmla="*/ 164 h 249"/>
                <a:gd name="T2" fmla="*/ 1 w 151"/>
                <a:gd name="T3" fmla="*/ 167 h 249"/>
                <a:gd name="T4" fmla="*/ 2 w 151"/>
                <a:gd name="T5" fmla="*/ 171 h 249"/>
                <a:gd name="T6" fmla="*/ 5 w 151"/>
                <a:gd name="T7" fmla="*/ 175 h 249"/>
                <a:gd name="T8" fmla="*/ 8 w 151"/>
                <a:gd name="T9" fmla="*/ 177 h 249"/>
                <a:gd name="T10" fmla="*/ 151 w 151"/>
                <a:gd name="T11" fmla="*/ 249 h 249"/>
                <a:gd name="T12" fmla="*/ 151 w 151"/>
                <a:gd name="T13" fmla="*/ 67 h 249"/>
                <a:gd name="T14" fmla="*/ 0 w 151"/>
                <a:gd name="T15" fmla="*/ 0 h 249"/>
                <a:gd name="T16" fmla="*/ 0 w 151"/>
                <a:gd name="T17" fmla="*/ 16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249">
                  <a:moveTo>
                    <a:pt x="0" y="164"/>
                  </a:moveTo>
                  <a:lnTo>
                    <a:pt x="1" y="167"/>
                  </a:lnTo>
                  <a:lnTo>
                    <a:pt x="2" y="171"/>
                  </a:lnTo>
                  <a:lnTo>
                    <a:pt x="5" y="175"/>
                  </a:lnTo>
                  <a:lnTo>
                    <a:pt x="8" y="177"/>
                  </a:lnTo>
                  <a:lnTo>
                    <a:pt x="151" y="249"/>
                  </a:lnTo>
                  <a:lnTo>
                    <a:pt x="151" y="67"/>
                  </a:lnTo>
                  <a:lnTo>
                    <a:pt x="0" y="0"/>
                  </a:lnTo>
                  <a:lnTo>
                    <a:pt x="0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23">
              <a:extLst>
                <a:ext uri="{FF2B5EF4-FFF2-40B4-BE49-F238E27FC236}">
                  <a16:creationId xmlns="" xmlns:a16="http://schemas.microsoft.com/office/drawing/2014/main" id="{A0C58633-50F9-40C3-974D-AF40EDE6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3201988"/>
              <a:ext cx="144463" cy="47625"/>
            </a:xfrm>
            <a:custGeom>
              <a:avLst/>
              <a:gdLst>
                <a:gd name="T0" fmla="*/ 231 w 452"/>
                <a:gd name="T1" fmla="*/ 2 h 151"/>
                <a:gd name="T2" fmla="*/ 225 w 452"/>
                <a:gd name="T3" fmla="*/ 0 h 151"/>
                <a:gd name="T4" fmla="*/ 221 w 452"/>
                <a:gd name="T5" fmla="*/ 2 h 151"/>
                <a:gd name="T6" fmla="*/ 0 w 452"/>
                <a:gd name="T7" fmla="*/ 70 h 151"/>
                <a:gd name="T8" fmla="*/ 225 w 452"/>
                <a:gd name="T9" fmla="*/ 151 h 151"/>
                <a:gd name="T10" fmla="*/ 452 w 452"/>
                <a:gd name="T11" fmla="*/ 70 h 151"/>
                <a:gd name="T12" fmla="*/ 231 w 452"/>
                <a:gd name="T13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51">
                  <a:moveTo>
                    <a:pt x="231" y="2"/>
                  </a:moveTo>
                  <a:lnTo>
                    <a:pt x="225" y="0"/>
                  </a:lnTo>
                  <a:lnTo>
                    <a:pt x="221" y="2"/>
                  </a:lnTo>
                  <a:lnTo>
                    <a:pt x="0" y="70"/>
                  </a:lnTo>
                  <a:lnTo>
                    <a:pt x="225" y="151"/>
                  </a:lnTo>
                  <a:lnTo>
                    <a:pt x="452" y="70"/>
                  </a:lnTo>
                  <a:lnTo>
                    <a:pt x="2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24">
              <a:extLst>
                <a:ext uri="{FF2B5EF4-FFF2-40B4-BE49-F238E27FC236}">
                  <a16:creationId xmlns="" xmlns:a16="http://schemas.microsoft.com/office/drawing/2014/main" id="{7A4990D9-32F1-440A-8953-DB26A954D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3230563"/>
              <a:ext cx="76200" cy="123825"/>
            </a:xfrm>
            <a:custGeom>
              <a:avLst/>
              <a:gdLst>
                <a:gd name="T0" fmla="*/ 0 w 240"/>
                <a:gd name="T1" fmla="*/ 285 h 386"/>
                <a:gd name="T2" fmla="*/ 1 w 240"/>
                <a:gd name="T3" fmla="*/ 289 h 386"/>
                <a:gd name="T4" fmla="*/ 2 w 240"/>
                <a:gd name="T5" fmla="*/ 294 h 386"/>
                <a:gd name="T6" fmla="*/ 5 w 240"/>
                <a:gd name="T7" fmla="*/ 297 h 386"/>
                <a:gd name="T8" fmla="*/ 10 w 240"/>
                <a:gd name="T9" fmla="*/ 299 h 386"/>
                <a:gd name="T10" fmla="*/ 240 w 240"/>
                <a:gd name="T11" fmla="*/ 386 h 386"/>
                <a:gd name="T12" fmla="*/ 240 w 240"/>
                <a:gd name="T13" fmla="*/ 84 h 386"/>
                <a:gd name="T14" fmla="*/ 0 w 240"/>
                <a:gd name="T15" fmla="*/ 0 h 386"/>
                <a:gd name="T16" fmla="*/ 0 w 240"/>
                <a:gd name="T17" fmla="*/ 2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86">
                  <a:moveTo>
                    <a:pt x="0" y="285"/>
                  </a:moveTo>
                  <a:lnTo>
                    <a:pt x="1" y="289"/>
                  </a:lnTo>
                  <a:lnTo>
                    <a:pt x="2" y="294"/>
                  </a:lnTo>
                  <a:lnTo>
                    <a:pt x="5" y="297"/>
                  </a:lnTo>
                  <a:lnTo>
                    <a:pt x="10" y="299"/>
                  </a:lnTo>
                  <a:lnTo>
                    <a:pt x="240" y="386"/>
                  </a:lnTo>
                  <a:lnTo>
                    <a:pt x="240" y="84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25">
              <a:extLst>
                <a:ext uri="{FF2B5EF4-FFF2-40B4-BE49-F238E27FC236}">
                  <a16:creationId xmlns="" xmlns:a16="http://schemas.microsoft.com/office/drawing/2014/main" id="{B5325FE8-EB02-4310-84FA-6CB44FE5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230563"/>
              <a:ext cx="76200" cy="123825"/>
            </a:xfrm>
            <a:custGeom>
              <a:avLst/>
              <a:gdLst>
                <a:gd name="T0" fmla="*/ 0 w 241"/>
                <a:gd name="T1" fmla="*/ 386 h 386"/>
                <a:gd name="T2" fmla="*/ 231 w 241"/>
                <a:gd name="T3" fmla="*/ 299 h 386"/>
                <a:gd name="T4" fmla="*/ 235 w 241"/>
                <a:gd name="T5" fmla="*/ 297 h 386"/>
                <a:gd name="T6" fmla="*/ 238 w 241"/>
                <a:gd name="T7" fmla="*/ 294 h 386"/>
                <a:gd name="T8" fmla="*/ 239 w 241"/>
                <a:gd name="T9" fmla="*/ 289 h 386"/>
                <a:gd name="T10" fmla="*/ 241 w 241"/>
                <a:gd name="T11" fmla="*/ 285 h 386"/>
                <a:gd name="T12" fmla="*/ 241 w 241"/>
                <a:gd name="T13" fmla="*/ 0 h 386"/>
                <a:gd name="T14" fmla="*/ 0 w 241"/>
                <a:gd name="T15" fmla="*/ 84 h 386"/>
                <a:gd name="T16" fmla="*/ 0 w 241"/>
                <a:gd name="T1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386">
                  <a:moveTo>
                    <a:pt x="0" y="386"/>
                  </a:moveTo>
                  <a:lnTo>
                    <a:pt x="231" y="299"/>
                  </a:lnTo>
                  <a:lnTo>
                    <a:pt x="235" y="297"/>
                  </a:lnTo>
                  <a:lnTo>
                    <a:pt x="238" y="294"/>
                  </a:lnTo>
                  <a:lnTo>
                    <a:pt x="239" y="289"/>
                  </a:lnTo>
                  <a:lnTo>
                    <a:pt x="241" y="285"/>
                  </a:lnTo>
                  <a:lnTo>
                    <a:pt x="241" y="0"/>
                  </a:lnTo>
                  <a:lnTo>
                    <a:pt x="0" y="84"/>
                  </a:lnTo>
                  <a:lnTo>
                    <a:pt x="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28">
            <a:extLst>
              <a:ext uri="{FF2B5EF4-FFF2-40B4-BE49-F238E27FC236}">
                <a16:creationId xmlns="" xmlns:a16="http://schemas.microsoft.com/office/drawing/2014/main" id="{C1F4C45B-7DA1-4860-98E6-0B86D4048772}"/>
              </a:ext>
            </a:extLst>
          </p:cNvPr>
          <p:cNvGrpSpPr/>
          <p:nvPr/>
        </p:nvGrpSpPr>
        <p:grpSpPr>
          <a:xfrm>
            <a:off x="6727108" y="5145757"/>
            <a:ext cx="336153" cy="334233"/>
            <a:chOff x="4319588" y="3068638"/>
            <a:chExt cx="277813" cy="276225"/>
          </a:xfrm>
          <a:solidFill>
            <a:schemeClr val="bg1"/>
          </a:solidFill>
        </p:grpSpPr>
        <p:sp>
          <p:nvSpPr>
            <p:cNvPr id="130" name="Freeform 761">
              <a:extLst>
                <a:ext uri="{FF2B5EF4-FFF2-40B4-BE49-F238E27FC236}">
                  <a16:creationId xmlns="" xmlns:a16="http://schemas.microsoft.com/office/drawing/2014/main" id="{64A26402-E5AF-4DAB-92DF-D23DEF614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068638"/>
              <a:ext cx="85725" cy="85725"/>
            </a:xfrm>
            <a:custGeom>
              <a:avLst/>
              <a:gdLst>
                <a:gd name="T0" fmla="*/ 256 w 271"/>
                <a:gd name="T1" fmla="*/ 0 h 271"/>
                <a:gd name="T2" fmla="*/ 16 w 271"/>
                <a:gd name="T3" fmla="*/ 0 h 271"/>
                <a:gd name="T4" fmla="*/ 13 w 271"/>
                <a:gd name="T5" fmla="*/ 0 h 271"/>
                <a:gd name="T6" fmla="*/ 9 w 271"/>
                <a:gd name="T7" fmla="*/ 1 h 271"/>
                <a:gd name="T8" fmla="*/ 7 w 271"/>
                <a:gd name="T9" fmla="*/ 3 h 271"/>
                <a:gd name="T10" fmla="*/ 5 w 271"/>
                <a:gd name="T11" fmla="*/ 4 h 271"/>
                <a:gd name="T12" fmla="*/ 3 w 271"/>
                <a:gd name="T13" fmla="*/ 6 h 271"/>
                <a:gd name="T14" fmla="*/ 2 w 271"/>
                <a:gd name="T15" fmla="*/ 10 h 271"/>
                <a:gd name="T16" fmla="*/ 1 w 271"/>
                <a:gd name="T17" fmla="*/ 12 h 271"/>
                <a:gd name="T18" fmla="*/ 0 w 271"/>
                <a:gd name="T19" fmla="*/ 15 h 271"/>
                <a:gd name="T20" fmla="*/ 0 w 271"/>
                <a:gd name="T21" fmla="*/ 256 h 271"/>
                <a:gd name="T22" fmla="*/ 1 w 271"/>
                <a:gd name="T23" fmla="*/ 260 h 271"/>
                <a:gd name="T24" fmla="*/ 2 w 271"/>
                <a:gd name="T25" fmla="*/ 262 h 271"/>
                <a:gd name="T26" fmla="*/ 3 w 271"/>
                <a:gd name="T27" fmla="*/ 265 h 271"/>
                <a:gd name="T28" fmla="*/ 5 w 271"/>
                <a:gd name="T29" fmla="*/ 267 h 271"/>
                <a:gd name="T30" fmla="*/ 7 w 271"/>
                <a:gd name="T31" fmla="*/ 268 h 271"/>
                <a:gd name="T32" fmla="*/ 9 w 271"/>
                <a:gd name="T33" fmla="*/ 270 h 271"/>
                <a:gd name="T34" fmla="*/ 13 w 271"/>
                <a:gd name="T35" fmla="*/ 271 h 271"/>
                <a:gd name="T36" fmla="*/ 16 w 271"/>
                <a:gd name="T37" fmla="*/ 271 h 271"/>
                <a:gd name="T38" fmla="*/ 256 w 271"/>
                <a:gd name="T39" fmla="*/ 271 h 271"/>
                <a:gd name="T40" fmla="*/ 259 w 271"/>
                <a:gd name="T41" fmla="*/ 271 h 271"/>
                <a:gd name="T42" fmla="*/ 262 w 271"/>
                <a:gd name="T43" fmla="*/ 270 h 271"/>
                <a:gd name="T44" fmla="*/ 265 w 271"/>
                <a:gd name="T45" fmla="*/ 268 h 271"/>
                <a:gd name="T46" fmla="*/ 267 w 271"/>
                <a:gd name="T47" fmla="*/ 267 h 271"/>
                <a:gd name="T48" fmla="*/ 269 w 271"/>
                <a:gd name="T49" fmla="*/ 265 h 271"/>
                <a:gd name="T50" fmla="*/ 270 w 271"/>
                <a:gd name="T51" fmla="*/ 262 h 271"/>
                <a:gd name="T52" fmla="*/ 271 w 271"/>
                <a:gd name="T53" fmla="*/ 260 h 271"/>
                <a:gd name="T54" fmla="*/ 271 w 271"/>
                <a:gd name="T55" fmla="*/ 256 h 271"/>
                <a:gd name="T56" fmla="*/ 271 w 271"/>
                <a:gd name="T57" fmla="*/ 15 h 271"/>
                <a:gd name="T58" fmla="*/ 271 w 271"/>
                <a:gd name="T59" fmla="*/ 12 h 271"/>
                <a:gd name="T60" fmla="*/ 270 w 271"/>
                <a:gd name="T61" fmla="*/ 10 h 271"/>
                <a:gd name="T62" fmla="*/ 269 w 271"/>
                <a:gd name="T63" fmla="*/ 6 h 271"/>
                <a:gd name="T64" fmla="*/ 267 w 271"/>
                <a:gd name="T65" fmla="*/ 4 h 271"/>
                <a:gd name="T66" fmla="*/ 265 w 271"/>
                <a:gd name="T67" fmla="*/ 3 h 271"/>
                <a:gd name="T68" fmla="*/ 262 w 271"/>
                <a:gd name="T69" fmla="*/ 1 h 271"/>
                <a:gd name="T70" fmla="*/ 259 w 271"/>
                <a:gd name="T71" fmla="*/ 0 h 271"/>
                <a:gd name="T72" fmla="*/ 256 w 271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1" y="260"/>
                  </a:lnTo>
                  <a:lnTo>
                    <a:pt x="2" y="262"/>
                  </a:lnTo>
                  <a:lnTo>
                    <a:pt x="3" y="265"/>
                  </a:lnTo>
                  <a:lnTo>
                    <a:pt x="5" y="267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3" y="271"/>
                  </a:lnTo>
                  <a:lnTo>
                    <a:pt x="16" y="271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7"/>
                  </a:lnTo>
                  <a:lnTo>
                    <a:pt x="269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9" y="6"/>
                  </a:lnTo>
                  <a:lnTo>
                    <a:pt x="267" y="4"/>
                  </a:lnTo>
                  <a:lnTo>
                    <a:pt x="265" y="3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62">
              <a:extLst>
                <a:ext uri="{FF2B5EF4-FFF2-40B4-BE49-F238E27FC236}">
                  <a16:creationId xmlns="" xmlns:a16="http://schemas.microsoft.com/office/drawing/2014/main" id="{E368012F-9A7C-42DF-85A8-9F8D1418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068638"/>
              <a:ext cx="85725" cy="85725"/>
            </a:xfrm>
            <a:custGeom>
              <a:avLst/>
              <a:gdLst>
                <a:gd name="T0" fmla="*/ 256 w 271"/>
                <a:gd name="T1" fmla="*/ 0 h 271"/>
                <a:gd name="T2" fmla="*/ 15 w 271"/>
                <a:gd name="T3" fmla="*/ 0 h 271"/>
                <a:gd name="T4" fmla="*/ 12 w 271"/>
                <a:gd name="T5" fmla="*/ 0 h 271"/>
                <a:gd name="T6" fmla="*/ 10 w 271"/>
                <a:gd name="T7" fmla="*/ 1 h 271"/>
                <a:gd name="T8" fmla="*/ 7 w 271"/>
                <a:gd name="T9" fmla="*/ 3 h 271"/>
                <a:gd name="T10" fmla="*/ 4 w 271"/>
                <a:gd name="T11" fmla="*/ 4 h 271"/>
                <a:gd name="T12" fmla="*/ 3 w 271"/>
                <a:gd name="T13" fmla="*/ 6 h 271"/>
                <a:gd name="T14" fmla="*/ 1 w 271"/>
                <a:gd name="T15" fmla="*/ 10 h 271"/>
                <a:gd name="T16" fmla="*/ 0 w 271"/>
                <a:gd name="T17" fmla="*/ 12 h 271"/>
                <a:gd name="T18" fmla="*/ 0 w 271"/>
                <a:gd name="T19" fmla="*/ 15 h 271"/>
                <a:gd name="T20" fmla="*/ 0 w 271"/>
                <a:gd name="T21" fmla="*/ 256 h 271"/>
                <a:gd name="T22" fmla="*/ 0 w 271"/>
                <a:gd name="T23" fmla="*/ 260 h 271"/>
                <a:gd name="T24" fmla="*/ 1 w 271"/>
                <a:gd name="T25" fmla="*/ 262 h 271"/>
                <a:gd name="T26" fmla="*/ 3 w 271"/>
                <a:gd name="T27" fmla="*/ 265 h 271"/>
                <a:gd name="T28" fmla="*/ 4 w 271"/>
                <a:gd name="T29" fmla="*/ 267 h 271"/>
                <a:gd name="T30" fmla="*/ 7 w 271"/>
                <a:gd name="T31" fmla="*/ 268 h 271"/>
                <a:gd name="T32" fmla="*/ 10 w 271"/>
                <a:gd name="T33" fmla="*/ 270 h 271"/>
                <a:gd name="T34" fmla="*/ 12 w 271"/>
                <a:gd name="T35" fmla="*/ 271 h 271"/>
                <a:gd name="T36" fmla="*/ 15 w 271"/>
                <a:gd name="T37" fmla="*/ 271 h 271"/>
                <a:gd name="T38" fmla="*/ 256 w 271"/>
                <a:gd name="T39" fmla="*/ 271 h 271"/>
                <a:gd name="T40" fmla="*/ 260 w 271"/>
                <a:gd name="T41" fmla="*/ 271 h 271"/>
                <a:gd name="T42" fmla="*/ 262 w 271"/>
                <a:gd name="T43" fmla="*/ 270 h 271"/>
                <a:gd name="T44" fmla="*/ 265 w 271"/>
                <a:gd name="T45" fmla="*/ 268 h 271"/>
                <a:gd name="T46" fmla="*/ 267 w 271"/>
                <a:gd name="T47" fmla="*/ 267 h 271"/>
                <a:gd name="T48" fmla="*/ 268 w 271"/>
                <a:gd name="T49" fmla="*/ 265 h 271"/>
                <a:gd name="T50" fmla="*/ 270 w 271"/>
                <a:gd name="T51" fmla="*/ 262 h 271"/>
                <a:gd name="T52" fmla="*/ 271 w 271"/>
                <a:gd name="T53" fmla="*/ 260 h 271"/>
                <a:gd name="T54" fmla="*/ 271 w 271"/>
                <a:gd name="T55" fmla="*/ 256 h 271"/>
                <a:gd name="T56" fmla="*/ 271 w 271"/>
                <a:gd name="T57" fmla="*/ 15 h 271"/>
                <a:gd name="T58" fmla="*/ 271 w 271"/>
                <a:gd name="T59" fmla="*/ 12 h 271"/>
                <a:gd name="T60" fmla="*/ 270 w 271"/>
                <a:gd name="T61" fmla="*/ 10 h 271"/>
                <a:gd name="T62" fmla="*/ 268 w 271"/>
                <a:gd name="T63" fmla="*/ 6 h 271"/>
                <a:gd name="T64" fmla="*/ 267 w 271"/>
                <a:gd name="T65" fmla="*/ 4 h 271"/>
                <a:gd name="T66" fmla="*/ 265 w 271"/>
                <a:gd name="T67" fmla="*/ 3 h 271"/>
                <a:gd name="T68" fmla="*/ 262 w 271"/>
                <a:gd name="T69" fmla="*/ 1 h 271"/>
                <a:gd name="T70" fmla="*/ 260 w 271"/>
                <a:gd name="T71" fmla="*/ 0 h 271"/>
                <a:gd name="T72" fmla="*/ 256 w 271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1" y="262"/>
                  </a:lnTo>
                  <a:lnTo>
                    <a:pt x="3" y="265"/>
                  </a:lnTo>
                  <a:lnTo>
                    <a:pt x="4" y="267"/>
                  </a:lnTo>
                  <a:lnTo>
                    <a:pt x="7" y="268"/>
                  </a:lnTo>
                  <a:lnTo>
                    <a:pt x="10" y="270"/>
                  </a:lnTo>
                  <a:lnTo>
                    <a:pt x="12" y="271"/>
                  </a:lnTo>
                  <a:lnTo>
                    <a:pt x="15" y="271"/>
                  </a:lnTo>
                  <a:lnTo>
                    <a:pt x="256" y="271"/>
                  </a:lnTo>
                  <a:lnTo>
                    <a:pt x="260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7"/>
                  </a:lnTo>
                  <a:lnTo>
                    <a:pt x="268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8" y="6"/>
                  </a:lnTo>
                  <a:lnTo>
                    <a:pt x="267" y="4"/>
                  </a:lnTo>
                  <a:lnTo>
                    <a:pt x="265" y="3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63">
              <a:extLst>
                <a:ext uri="{FF2B5EF4-FFF2-40B4-BE49-F238E27FC236}">
                  <a16:creationId xmlns="" xmlns:a16="http://schemas.microsoft.com/office/drawing/2014/main" id="{8759CAE8-0DCB-4A25-A790-72065D56F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068638"/>
              <a:ext cx="87313" cy="85725"/>
            </a:xfrm>
            <a:custGeom>
              <a:avLst/>
              <a:gdLst>
                <a:gd name="T0" fmla="*/ 256 w 272"/>
                <a:gd name="T1" fmla="*/ 0 h 271"/>
                <a:gd name="T2" fmla="*/ 15 w 272"/>
                <a:gd name="T3" fmla="*/ 0 h 271"/>
                <a:gd name="T4" fmla="*/ 12 w 272"/>
                <a:gd name="T5" fmla="*/ 0 h 271"/>
                <a:gd name="T6" fmla="*/ 9 w 272"/>
                <a:gd name="T7" fmla="*/ 1 h 271"/>
                <a:gd name="T8" fmla="*/ 7 w 272"/>
                <a:gd name="T9" fmla="*/ 3 h 271"/>
                <a:gd name="T10" fmla="*/ 5 w 272"/>
                <a:gd name="T11" fmla="*/ 4 h 271"/>
                <a:gd name="T12" fmla="*/ 3 w 272"/>
                <a:gd name="T13" fmla="*/ 6 h 271"/>
                <a:gd name="T14" fmla="*/ 2 w 272"/>
                <a:gd name="T15" fmla="*/ 10 h 271"/>
                <a:gd name="T16" fmla="*/ 0 w 272"/>
                <a:gd name="T17" fmla="*/ 12 h 271"/>
                <a:gd name="T18" fmla="*/ 0 w 272"/>
                <a:gd name="T19" fmla="*/ 15 h 271"/>
                <a:gd name="T20" fmla="*/ 0 w 272"/>
                <a:gd name="T21" fmla="*/ 256 h 271"/>
                <a:gd name="T22" fmla="*/ 0 w 272"/>
                <a:gd name="T23" fmla="*/ 260 h 271"/>
                <a:gd name="T24" fmla="*/ 2 w 272"/>
                <a:gd name="T25" fmla="*/ 262 h 271"/>
                <a:gd name="T26" fmla="*/ 3 w 272"/>
                <a:gd name="T27" fmla="*/ 265 h 271"/>
                <a:gd name="T28" fmla="*/ 5 w 272"/>
                <a:gd name="T29" fmla="*/ 267 h 271"/>
                <a:gd name="T30" fmla="*/ 7 w 272"/>
                <a:gd name="T31" fmla="*/ 268 h 271"/>
                <a:gd name="T32" fmla="*/ 9 w 272"/>
                <a:gd name="T33" fmla="*/ 270 h 271"/>
                <a:gd name="T34" fmla="*/ 12 w 272"/>
                <a:gd name="T35" fmla="*/ 271 h 271"/>
                <a:gd name="T36" fmla="*/ 15 w 272"/>
                <a:gd name="T37" fmla="*/ 271 h 271"/>
                <a:gd name="T38" fmla="*/ 256 w 272"/>
                <a:gd name="T39" fmla="*/ 271 h 271"/>
                <a:gd name="T40" fmla="*/ 259 w 272"/>
                <a:gd name="T41" fmla="*/ 271 h 271"/>
                <a:gd name="T42" fmla="*/ 262 w 272"/>
                <a:gd name="T43" fmla="*/ 270 h 271"/>
                <a:gd name="T44" fmla="*/ 264 w 272"/>
                <a:gd name="T45" fmla="*/ 268 h 271"/>
                <a:gd name="T46" fmla="*/ 266 w 272"/>
                <a:gd name="T47" fmla="*/ 267 h 271"/>
                <a:gd name="T48" fmla="*/ 269 w 272"/>
                <a:gd name="T49" fmla="*/ 265 h 271"/>
                <a:gd name="T50" fmla="*/ 270 w 272"/>
                <a:gd name="T51" fmla="*/ 262 h 271"/>
                <a:gd name="T52" fmla="*/ 271 w 272"/>
                <a:gd name="T53" fmla="*/ 260 h 271"/>
                <a:gd name="T54" fmla="*/ 271 w 272"/>
                <a:gd name="T55" fmla="*/ 256 h 271"/>
                <a:gd name="T56" fmla="*/ 272 w 272"/>
                <a:gd name="T57" fmla="*/ 15 h 271"/>
                <a:gd name="T58" fmla="*/ 271 w 272"/>
                <a:gd name="T59" fmla="*/ 12 h 271"/>
                <a:gd name="T60" fmla="*/ 270 w 272"/>
                <a:gd name="T61" fmla="*/ 10 h 271"/>
                <a:gd name="T62" fmla="*/ 269 w 272"/>
                <a:gd name="T63" fmla="*/ 6 h 271"/>
                <a:gd name="T64" fmla="*/ 266 w 272"/>
                <a:gd name="T65" fmla="*/ 4 h 271"/>
                <a:gd name="T66" fmla="*/ 264 w 272"/>
                <a:gd name="T67" fmla="*/ 3 h 271"/>
                <a:gd name="T68" fmla="*/ 262 w 272"/>
                <a:gd name="T69" fmla="*/ 1 h 271"/>
                <a:gd name="T70" fmla="*/ 259 w 272"/>
                <a:gd name="T71" fmla="*/ 0 h 271"/>
                <a:gd name="T72" fmla="*/ 256 w 272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1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2" y="262"/>
                  </a:lnTo>
                  <a:lnTo>
                    <a:pt x="3" y="265"/>
                  </a:lnTo>
                  <a:lnTo>
                    <a:pt x="5" y="267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2" y="271"/>
                  </a:lnTo>
                  <a:lnTo>
                    <a:pt x="15" y="271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4" y="268"/>
                  </a:lnTo>
                  <a:lnTo>
                    <a:pt x="266" y="267"/>
                  </a:lnTo>
                  <a:lnTo>
                    <a:pt x="269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9" y="6"/>
                  </a:lnTo>
                  <a:lnTo>
                    <a:pt x="266" y="4"/>
                  </a:lnTo>
                  <a:lnTo>
                    <a:pt x="264" y="3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64">
              <a:extLst>
                <a:ext uri="{FF2B5EF4-FFF2-40B4-BE49-F238E27FC236}">
                  <a16:creationId xmlns="" xmlns:a16="http://schemas.microsoft.com/office/drawing/2014/main" id="{E7BD2B1C-70BD-4326-A0A6-AEE6FCD5F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163888"/>
              <a:ext cx="85725" cy="85725"/>
            </a:xfrm>
            <a:custGeom>
              <a:avLst/>
              <a:gdLst>
                <a:gd name="T0" fmla="*/ 256 w 271"/>
                <a:gd name="T1" fmla="*/ 0 h 272"/>
                <a:gd name="T2" fmla="*/ 16 w 271"/>
                <a:gd name="T3" fmla="*/ 0 h 272"/>
                <a:gd name="T4" fmla="*/ 13 w 271"/>
                <a:gd name="T5" fmla="*/ 0 h 272"/>
                <a:gd name="T6" fmla="*/ 9 w 271"/>
                <a:gd name="T7" fmla="*/ 1 h 272"/>
                <a:gd name="T8" fmla="*/ 7 w 271"/>
                <a:gd name="T9" fmla="*/ 2 h 272"/>
                <a:gd name="T10" fmla="*/ 5 w 271"/>
                <a:gd name="T11" fmla="*/ 5 h 272"/>
                <a:gd name="T12" fmla="*/ 3 w 271"/>
                <a:gd name="T13" fmla="*/ 7 h 272"/>
                <a:gd name="T14" fmla="*/ 2 w 271"/>
                <a:gd name="T15" fmla="*/ 9 h 272"/>
                <a:gd name="T16" fmla="*/ 1 w 271"/>
                <a:gd name="T17" fmla="*/ 12 h 272"/>
                <a:gd name="T18" fmla="*/ 0 w 271"/>
                <a:gd name="T19" fmla="*/ 15 h 272"/>
                <a:gd name="T20" fmla="*/ 0 w 271"/>
                <a:gd name="T21" fmla="*/ 256 h 272"/>
                <a:gd name="T22" fmla="*/ 1 w 271"/>
                <a:gd name="T23" fmla="*/ 259 h 272"/>
                <a:gd name="T24" fmla="*/ 2 w 271"/>
                <a:gd name="T25" fmla="*/ 262 h 272"/>
                <a:gd name="T26" fmla="*/ 3 w 271"/>
                <a:gd name="T27" fmla="*/ 264 h 272"/>
                <a:gd name="T28" fmla="*/ 5 w 271"/>
                <a:gd name="T29" fmla="*/ 266 h 272"/>
                <a:gd name="T30" fmla="*/ 7 w 271"/>
                <a:gd name="T31" fmla="*/ 268 h 272"/>
                <a:gd name="T32" fmla="*/ 9 w 271"/>
                <a:gd name="T33" fmla="*/ 270 h 272"/>
                <a:gd name="T34" fmla="*/ 13 w 271"/>
                <a:gd name="T35" fmla="*/ 271 h 272"/>
                <a:gd name="T36" fmla="*/ 16 w 271"/>
                <a:gd name="T37" fmla="*/ 272 h 272"/>
                <a:gd name="T38" fmla="*/ 256 w 271"/>
                <a:gd name="T39" fmla="*/ 271 h 272"/>
                <a:gd name="T40" fmla="*/ 259 w 271"/>
                <a:gd name="T41" fmla="*/ 271 h 272"/>
                <a:gd name="T42" fmla="*/ 262 w 271"/>
                <a:gd name="T43" fmla="*/ 270 h 272"/>
                <a:gd name="T44" fmla="*/ 265 w 271"/>
                <a:gd name="T45" fmla="*/ 268 h 272"/>
                <a:gd name="T46" fmla="*/ 267 w 271"/>
                <a:gd name="T47" fmla="*/ 266 h 272"/>
                <a:gd name="T48" fmla="*/ 269 w 271"/>
                <a:gd name="T49" fmla="*/ 264 h 272"/>
                <a:gd name="T50" fmla="*/ 270 w 271"/>
                <a:gd name="T51" fmla="*/ 262 h 272"/>
                <a:gd name="T52" fmla="*/ 271 w 271"/>
                <a:gd name="T53" fmla="*/ 259 h 272"/>
                <a:gd name="T54" fmla="*/ 271 w 271"/>
                <a:gd name="T55" fmla="*/ 256 h 272"/>
                <a:gd name="T56" fmla="*/ 271 w 271"/>
                <a:gd name="T57" fmla="*/ 15 h 272"/>
                <a:gd name="T58" fmla="*/ 271 w 271"/>
                <a:gd name="T59" fmla="*/ 12 h 272"/>
                <a:gd name="T60" fmla="*/ 270 w 271"/>
                <a:gd name="T61" fmla="*/ 9 h 272"/>
                <a:gd name="T62" fmla="*/ 269 w 271"/>
                <a:gd name="T63" fmla="*/ 7 h 272"/>
                <a:gd name="T64" fmla="*/ 267 w 271"/>
                <a:gd name="T65" fmla="*/ 5 h 272"/>
                <a:gd name="T66" fmla="*/ 265 w 271"/>
                <a:gd name="T67" fmla="*/ 2 h 272"/>
                <a:gd name="T68" fmla="*/ 262 w 271"/>
                <a:gd name="T69" fmla="*/ 1 h 272"/>
                <a:gd name="T70" fmla="*/ 259 w 271"/>
                <a:gd name="T71" fmla="*/ 0 h 272"/>
                <a:gd name="T72" fmla="*/ 256 w 271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2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1" y="259"/>
                  </a:lnTo>
                  <a:lnTo>
                    <a:pt x="2" y="262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3" y="271"/>
                  </a:lnTo>
                  <a:lnTo>
                    <a:pt x="16" y="272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9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9" y="7"/>
                  </a:lnTo>
                  <a:lnTo>
                    <a:pt x="267" y="5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65">
              <a:extLst>
                <a:ext uri="{FF2B5EF4-FFF2-40B4-BE49-F238E27FC236}">
                  <a16:creationId xmlns="" xmlns:a16="http://schemas.microsoft.com/office/drawing/2014/main" id="{6E720A9C-E82E-4F20-B9A6-715D9DFB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163888"/>
              <a:ext cx="85725" cy="85725"/>
            </a:xfrm>
            <a:custGeom>
              <a:avLst/>
              <a:gdLst>
                <a:gd name="T0" fmla="*/ 256 w 271"/>
                <a:gd name="T1" fmla="*/ 0 h 272"/>
                <a:gd name="T2" fmla="*/ 15 w 271"/>
                <a:gd name="T3" fmla="*/ 0 h 272"/>
                <a:gd name="T4" fmla="*/ 12 w 271"/>
                <a:gd name="T5" fmla="*/ 0 h 272"/>
                <a:gd name="T6" fmla="*/ 10 w 271"/>
                <a:gd name="T7" fmla="*/ 1 h 272"/>
                <a:gd name="T8" fmla="*/ 7 w 271"/>
                <a:gd name="T9" fmla="*/ 2 h 272"/>
                <a:gd name="T10" fmla="*/ 4 w 271"/>
                <a:gd name="T11" fmla="*/ 5 h 272"/>
                <a:gd name="T12" fmla="*/ 3 w 271"/>
                <a:gd name="T13" fmla="*/ 7 h 272"/>
                <a:gd name="T14" fmla="*/ 1 w 271"/>
                <a:gd name="T15" fmla="*/ 9 h 272"/>
                <a:gd name="T16" fmla="*/ 0 w 271"/>
                <a:gd name="T17" fmla="*/ 12 h 272"/>
                <a:gd name="T18" fmla="*/ 0 w 271"/>
                <a:gd name="T19" fmla="*/ 15 h 272"/>
                <a:gd name="T20" fmla="*/ 0 w 271"/>
                <a:gd name="T21" fmla="*/ 256 h 272"/>
                <a:gd name="T22" fmla="*/ 0 w 271"/>
                <a:gd name="T23" fmla="*/ 259 h 272"/>
                <a:gd name="T24" fmla="*/ 1 w 271"/>
                <a:gd name="T25" fmla="*/ 262 h 272"/>
                <a:gd name="T26" fmla="*/ 3 w 271"/>
                <a:gd name="T27" fmla="*/ 264 h 272"/>
                <a:gd name="T28" fmla="*/ 4 w 271"/>
                <a:gd name="T29" fmla="*/ 266 h 272"/>
                <a:gd name="T30" fmla="*/ 7 w 271"/>
                <a:gd name="T31" fmla="*/ 268 h 272"/>
                <a:gd name="T32" fmla="*/ 10 w 271"/>
                <a:gd name="T33" fmla="*/ 270 h 272"/>
                <a:gd name="T34" fmla="*/ 12 w 271"/>
                <a:gd name="T35" fmla="*/ 271 h 272"/>
                <a:gd name="T36" fmla="*/ 15 w 271"/>
                <a:gd name="T37" fmla="*/ 272 h 272"/>
                <a:gd name="T38" fmla="*/ 256 w 271"/>
                <a:gd name="T39" fmla="*/ 271 h 272"/>
                <a:gd name="T40" fmla="*/ 260 w 271"/>
                <a:gd name="T41" fmla="*/ 271 h 272"/>
                <a:gd name="T42" fmla="*/ 262 w 271"/>
                <a:gd name="T43" fmla="*/ 270 h 272"/>
                <a:gd name="T44" fmla="*/ 265 w 271"/>
                <a:gd name="T45" fmla="*/ 268 h 272"/>
                <a:gd name="T46" fmla="*/ 267 w 271"/>
                <a:gd name="T47" fmla="*/ 266 h 272"/>
                <a:gd name="T48" fmla="*/ 268 w 271"/>
                <a:gd name="T49" fmla="*/ 264 h 272"/>
                <a:gd name="T50" fmla="*/ 270 w 271"/>
                <a:gd name="T51" fmla="*/ 262 h 272"/>
                <a:gd name="T52" fmla="*/ 271 w 271"/>
                <a:gd name="T53" fmla="*/ 259 h 272"/>
                <a:gd name="T54" fmla="*/ 271 w 271"/>
                <a:gd name="T55" fmla="*/ 256 h 272"/>
                <a:gd name="T56" fmla="*/ 271 w 271"/>
                <a:gd name="T57" fmla="*/ 15 h 272"/>
                <a:gd name="T58" fmla="*/ 271 w 271"/>
                <a:gd name="T59" fmla="*/ 12 h 272"/>
                <a:gd name="T60" fmla="*/ 270 w 271"/>
                <a:gd name="T61" fmla="*/ 9 h 272"/>
                <a:gd name="T62" fmla="*/ 268 w 271"/>
                <a:gd name="T63" fmla="*/ 7 h 272"/>
                <a:gd name="T64" fmla="*/ 267 w 271"/>
                <a:gd name="T65" fmla="*/ 5 h 272"/>
                <a:gd name="T66" fmla="*/ 265 w 271"/>
                <a:gd name="T67" fmla="*/ 2 h 272"/>
                <a:gd name="T68" fmla="*/ 262 w 271"/>
                <a:gd name="T69" fmla="*/ 1 h 272"/>
                <a:gd name="T70" fmla="*/ 260 w 271"/>
                <a:gd name="T71" fmla="*/ 0 h 272"/>
                <a:gd name="T72" fmla="*/ 256 w 271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2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1" y="262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8"/>
                  </a:lnTo>
                  <a:lnTo>
                    <a:pt x="10" y="270"/>
                  </a:lnTo>
                  <a:lnTo>
                    <a:pt x="12" y="271"/>
                  </a:lnTo>
                  <a:lnTo>
                    <a:pt x="15" y="272"/>
                  </a:lnTo>
                  <a:lnTo>
                    <a:pt x="256" y="271"/>
                  </a:lnTo>
                  <a:lnTo>
                    <a:pt x="260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8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8" y="7"/>
                  </a:lnTo>
                  <a:lnTo>
                    <a:pt x="267" y="5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66">
              <a:extLst>
                <a:ext uri="{FF2B5EF4-FFF2-40B4-BE49-F238E27FC236}">
                  <a16:creationId xmlns="" xmlns:a16="http://schemas.microsoft.com/office/drawing/2014/main" id="{FBB4068F-0D8B-43A9-9E41-E3FCDA5F6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163888"/>
              <a:ext cx="87313" cy="85725"/>
            </a:xfrm>
            <a:custGeom>
              <a:avLst/>
              <a:gdLst>
                <a:gd name="T0" fmla="*/ 256 w 272"/>
                <a:gd name="T1" fmla="*/ 0 h 272"/>
                <a:gd name="T2" fmla="*/ 15 w 272"/>
                <a:gd name="T3" fmla="*/ 0 h 272"/>
                <a:gd name="T4" fmla="*/ 12 w 272"/>
                <a:gd name="T5" fmla="*/ 0 h 272"/>
                <a:gd name="T6" fmla="*/ 9 w 272"/>
                <a:gd name="T7" fmla="*/ 1 h 272"/>
                <a:gd name="T8" fmla="*/ 7 w 272"/>
                <a:gd name="T9" fmla="*/ 2 h 272"/>
                <a:gd name="T10" fmla="*/ 5 w 272"/>
                <a:gd name="T11" fmla="*/ 5 h 272"/>
                <a:gd name="T12" fmla="*/ 3 w 272"/>
                <a:gd name="T13" fmla="*/ 7 h 272"/>
                <a:gd name="T14" fmla="*/ 2 w 272"/>
                <a:gd name="T15" fmla="*/ 9 h 272"/>
                <a:gd name="T16" fmla="*/ 0 w 272"/>
                <a:gd name="T17" fmla="*/ 12 h 272"/>
                <a:gd name="T18" fmla="*/ 0 w 272"/>
                <a:gd name="T19" fmla="*/ 15 h 272"/>
                <a:gd name="T20" fmla="*/ 0 w 272"/>
                <a:gd name="T21" fmla="*/ 256 h 272"/>
                <a:gd name="T22" fmla="*/ 0 w 272"/>
                <a:gd name="T23" fmla="*/ 259 h 272"/>
                <a:gd name="T24" fmla="*/ 2 w 272"/>
                <a:gd name="T25" fmla="*/ 262 h 272"/>
                <a:gd name="T26" fmla="*/ 3 w 272"/>
                <a:gd name="T27" fmla="*/ 264 h 272"/>
                <a:gd name="T28" fmla="*/ 5 w 272"/>
                <a:gd name="T29" fmla="*/ 266 h 272"/>
                <a:gd name="T30" fmla="*/ 7 w 272"/>
                <a:gd name="T31" fmla="*/ 268 h 272"/>
                <a:gd name="T32" fmla="*/ 9 w 272"/>
                <a:gd name="T33" fmla="*/ 270 h 272"/>
                <a:gd name="T34" fmla="*/ 12 w 272"/>
                <a:gd name="T35" fmla="*/ 271 h 272"/>
                <a:gd name="T36" fmla="*/ 15 w 272"/>
                <a:gd name="T37" fmla="*/ 272 h 272"/>
                <a:gd name="T38" fmla="*/ 256 w 272"/>
                <a:gd name="T39" fmla="*/ 271 h 272"/>
                <a:gd name="T40" fmla="*/ 259 w 272"/>
                <a:gd name="T41" fmla="*/ 271 h 272"/>
                <a:gd name="T42" fmla="*/ 262 w 272"/>
                <a:gd name="T43" fmla="*/ 270 h 272"/>
                <a:gd name="T44" fmla="*/ 264 w 272"/>
                <a:gd name="T45" fmla="*/ 268 h 272"/>
                <a:gd name="T46" fmla="*/ 266 w 272"/>
                <a:gd name="T47" fmla="*/ 266 h 272"/>
                <a:gd name="T48" fmla="*/ 269 w 272"/>
                <a:gd name="T49" fmla="*/ 264 h 272"/>
                <a:gd name="T50" fmla="*/ 270 w 272"/>
                <a:gd name="T51" fmla="*/ 262 h 272"/>
                <a:gd name="T52" fmla="*/ 271 w 272"/>
                <a:gd name="T53" fmla="*/ 259 h 272"/>
                <a:gd name="T54" fmla="*/ 271 w 272"/>
                <a:gd name="T55" fmla="*/ 256 h 272"/>
                <a:gd name="T56" fmla="*/ 272 w 272"/>
                <a:gd name="T57" fmla="*/ 15 h 272"/>
                <a:gd name="T58" fmla="*/ 271 w 272"/>
                <a:gd name="T59" fmla="*/ 12 h 272"/>
                <a:gd name="T60" fmla="*/ 270 w 272"/>
                <a:gd name="T61" fmla="*/ 9 h 272"/>
                <a:gd name="T62" fmla="*/ 269 w 272"/>
                <a:gd name="T63" fmla="*/ 7 h 272"/>
                <a:gd name="T64" fmla="*/ 266 w 272"/>
                <a:gd name="T65" fmla="*/ 5 h 272"/>
                <a:gd name="T66" fmla="*/ 264 w 272"/>
                <a:gd name="T67" fmla="*/ 2 h 272"/>
                <a:gd name="T68" fmla="*/ 262 w 272"/>
                <a:gd name="T69" fmla="*/ 1 h 272"/>
                <a:gd name="T70" fmla="*/ 259 w 272"/>
                <a:gd name="T71" fmla="*/ 0 h 272"/>
                <a:gd name="T72" fmla="*/ 256 w 272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2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2" y="262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2" y="271"/>
                  </a:lnTo>
                  <a:lnTo>
                    <a:pt x="15" y="272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4" y="268"/>
                  </a:lnTo>
                  <a:lnTo>
                    <a:pt x="266" y="266"/>
                  </a:lnTo>
                  <a:lnTo>
                    <a:pt x="269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9" y="7"/>
                  </a:lnTo>
                  <a:lnTo>
                    <a:pt x="266" y="5"/>
                  </a:lnTo>
                  <a:lnTo>
                    <a:pt x="264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67">
              <a:extLst>
                <a:ext uri="{FF2B5EF4-FFF2-40B4-BE49-F238E27FC236}">
                  <a16:creationId xmlns="" xmlns:a16="http://schemas.microsoft.com/office/drawing/2014/main" id="{E860262A-DD39-4698-80B1-709A1D20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259138"/>
              <a:ext cx="85725" cy="85725"/>
            </a:xfrm>
            <a:custGeom>
              <a:avLst/>
              <a:gdLst>
                <a:gd name="T0" fmla="*/ 256 w 271"/>
                <a:gd name="T1" fmla="*/ 0 h 270"/>
                <a:gd name="T2" fmla="*/ 16 w 271"/>
                <a:gd name="T3" fmla="*/ 0 h 270"/>
                <a:gd name="T4" fmla="*/ 13 w 271"/>
                <a:gd name="T5" fmla="*/ 0 h 270"/>
                <a:gd name="T6" fmla="*/ 9 w 271"/>
                <a:gd name="T7" fmla="*/ 1 h 270"/>
                <a:gd name="T8" fmla="*/ 7 w 271"/>
                <a:gd name="T9" fmla="*/ 2 h 270"/>
                <a:gd name="T10" fmla="*/ 5 w 271"/>
                <a:gd name="T11" fmla="*/ 4 h 270"/>
                <a:gd name="T12" fmla="*/ 3 w 271"/>
                <a:gd name="T13" fmla="*/ 6 h 270"/>
                <a:gd name="T14" fmla="*/ 2 w 271"/>
                <a:gd name="T15" fmla="*/ 8 h 270"/>
                <a:gd name="T16" fmla="*/ 1 w 271"/>
                <a:gd name="T17" fmla="*/ 12 h 270"/>
                <a:gd name="T18" fmla="*/ 0 w 271"/>
                <a:gd name="T19" fmla="*/ 15 h 270"/>
                <a:gd name="T20" fmla="*/ 0 w 271"/>
                <a:gd name="T21" fmla="*/ 255 h 270"/>
                <a:gd name="T22" fmla="*/ 1 w 271"/>
                <a:gd name="T23" fmla="*/ 258 h 270"/>
                <a:gd name="T24" fmla="*/ 2 w 271"/>
                <a:gd name="T25" fmla="*/ 261 h 270"/>
                <a:gd name="T26" fmla="*/ 3 w 271"/>
                <a:gd name="T27" fmla="*/ 264 h 270"/>
                <a:gd name="T28" fmla="*/ 5 w 271"/>
                <a:gd name="T29" fmla="*/ 266 h 270"/>
                <a:gd name="T30" fmla="*/ 7 w 271"/>
                <a:gd name="T31" fmla="*/ 268 h 270"/>
                <a:gd name="T32" fmla="*/ 9 w 271"/>
                <a:gd name="T33" fmla="*/ 269 h 270"/>
                <a:gd name="T34" fmla="*/ 13 w 271"/>
                <a:gd name="T35" fmla="*/ 270 h 270"/>
                <a:gd name="T36" fmla="*/ 16 w 271"/>
                <a:gd name="T37" fmla="*/ 270 h 270"/>
                <a:gd name="T38" fmla="*/ 256 w 271"/>
                <a:gd name="T39" fmla="*/ 270 h 270"/>
                <a:gd name="T40" fmla="*/ 259 w 271"/>
                <a:gd name="T41" fmla="*/ 270 h 270"/>
                <a:gd name="T42" fmla="*/ 262 w 271"/>
                <a:gd name="T43" fmla="*/ 269 h 270"/>
                <a:gd name="T44" fmla="*/ 265 w 271"/>
                <a:gd name="T45" fmla="*/ 268 h 270"/>
                <a:gd name="T46" fmla="*/ 267 w 271"/>
                <a:gd name="T47" fmla="*/ 266 h 270"/>
                <a:gd name="T48" fmla="*/ 269 w 271"/>
                <a:gd name="T49" fmla="*/ 264 h 270"/>
                <a:gd name="T50" fmla="*/ 270 w 271"/>
                <a:gd name="T51" fmla="*/ 261 h 270"/>
                <a:gd name="T52" fmla="*/ 271 w 271"/>
                <a:gd name="T53" fmla="*/ 258 h 270"/>
                <a:gd name="T54" fmla="*/ 271 w 271"/>
                <a:gd name="T55" fmla="*/ 255 h 270"/>
                <a:gd name="T56" fmla="*/ 271 w 271"/>
                <a:gd name="T57" fmla="*/ 15 h 270"/>
                <a:gd name="T58" fmla="*/ 271 w 271"/>
                <a:gd name="T59" fmla="*/ 12 h 270"/>
                <a:gd name="T60" fmla="*/ 270 w 271"/>
                <a:gd name="T61" fmla="*/ 8 h 270"/>
                <a:gd name="T62" fmla="*/ 269 w 271"/>
                <a:gd name="T63" fmla="*/ 6 h 270"/>
                <a:gd name="T64" fmla="*/ 267 w 271"/>
                <a:gd name="T65" fmla="*/ 4 h 270"/>
                <a:gd name="T66" fmla="*/ 265 w 271"/>
                <a:gd name="T67" fmla="*/ 2 h 270"/>
                <a:gd name="T68" fmla="*/ 262 w 271"/>
                <a:gd name="T69" fmla="*/ 1 h 270"/>
                <a:gd name="T70" fmla="*/ 259 w 271"/>
                <a:gd name="T71" fmla="*/ 0 h 270"/>
                <a:gd name="T72" fmla="*/ 256 w 271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0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1" y="258"/>
                  </a:lnTo>
                  <a:lnTo>
                    <a:pt x="2" y="261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69"/>
                  </a:lnTo>
                  <a:lnTo>
                    <a:pt x="13" y="270"/>
                  </a:lnTo>
                  <a:lnTo>
                    <a:pt x="16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2" y="269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9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9" y="6"/>
                  </a:lnTo>
                  <a:lnTo>
                    <a:pt x="267" y="4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68">
              <a:extLst>
                <a:ext uri="{FF2B5EF4-FFF2-40B4-BE49-F238E27FC236}">
                  <a16:creationId xmlns="" xmlns:a16="http://schemas.microsoft.com/office/drawing/2014/main" id="{DA877EE9-BFDD-4B52-BB79-DC6C97C47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259138"/>
              <a:ext cx="85725" cy="85725"/>
            </a:xfrm>
            <a:custGeom>
              <a:avLst/>
              <a:gdLst>
                <a:gd name="T0" fmla="*/ 256 w 271"/>
                <a:gd name="T1" fmla="*/ 0 h 270"/>
                <a:gd name="T2" fmla="*/ 15 w 271"/>
                <a:gd name="T3" fmla="*/ 0 h 270"/>
                <a:gd name="T4" fmla="*/ 12 w 271"/>
                <a:gd name="T5" fmla="*/ 0 h 270"/>
                <a:gd name="T6" fmla="*/ 10 w 271"/>
                <a:gd name="T7" fmla="*/ 1 h 270"/>
                <a:gd name="T8" fmla="*/ 7 w 271"/>
                <a:gd name="T9" fmla="*/ 2 h 270"/>
                <a:gd name="T10" fmla="*/ 4 w 271"/>
                <a:gd name="T11" fmla="*/ 4 h 270"/>
                <a:gd name="T12" fmla="*/ 3 w 271"/>
                <a:gd name="T13" fmla="*/ 6 h 270"/>
                <a:gd name="T14" fmla="*/ 1 w 271"/>
                <a:gd name="T15" fmla="*/ 8 h 270"/>
                <a:gd name="T16" fmla="*/ 0 w 271"/>
                <a:gd name="T17" fmla="*/ 12 h 270"/>
                <a:gd name="T18" fmla="*/ 0 w 271"/>
                <a:gd name="T19" fmla="*/ 15 h 270"/>
                <a:gd name="T20" fmla="*/ 0 w 271"/>
                <a:gd name="T21" fmla="*/ 255 h 270"/>
                <a:gd name="T22" fmla="*/ 0 w 271"/>
                <a:gd name="T23" fmla="*/ 258 h 270"/>
                <a:gd name="T24" fmla="*/ 1 w 271"/>
                <a:gd name="T25" fmla="*/ 261 h 270"/>
                <a:gd name="T26" fmla="*/ 3 w 271"/>
                <a:gd name="T27" fmla="*/ 264 h 270"/>
                <a:gd name="T28" fmla="*/ 4 w 271"/>
                <a:gd name="T29" fmla="*/ 266 h 270"/>
                <a:gd name="T30" fmla="*/ 7 w 271"/>
                <a:gd name="T31" fmla="*/ 268 h 270"/>
                <a:gd name="T32" fmla="*/ 10 w 271"/>
                <a:gd name="T33" fmla="*/ 269 h 270"/>
                <a:gd name="T34" fmla="*/ 12 w 271"/>
                <a:gd name="T35" fmla="*/ 270 h 270"/>
                <a:gd name="T36" fmla="*/ 15 w 271"/>
                <a:gd name="T37" fmla="*/ 270 h 270"/>
                <a:gd name="T38" fmla="*/ 256 w 271"/>
                <a:gd name="T39" fmla="*/ 270 h 270"/>
                <a:gd name="T40" fmla="*/ 260 w 271"/>
                <a:gd name="T41" fmla="*/ 270 h 270"/>
                <a:gd name="T42" fmla="*/ 262 w 271"/>
                <a:gd name="T43" fmla="*/ 269 h 270"/>
                <a:gd name="T44" fmla="*/ 265 w 271"/>
                <a:gd name="T45" fmla="*/ 268 h 270"/>
                <a:gd name="T46" fmla="*/ 267 w 271"/>
                <a:gd name="T47" fmla="*/ 266 h 270"/>
                <a:gd name="T48" fmla="*/ 268 w 271"/>
                <a:gd name="T49" fmla="*/ 264 h 270"/>
                <a:gd name="T50" fmla="*/ 270 w 271"/>
                <a:gd name="T51" fmla="*/ 261 h 270"/>
                <a:gd name="T52" fmla="*/ 271 w 271"/>
                <a:gd name="T53" fmla="*/ 258 h 270"/>
                <a:gd name="T54" fmla="*/ 271 w 271"/>
                <a:gd name="T55" fmla="*/ 255 h 270"/>
                <a:gd name="T56" fmla="*/ 271 w 271"/>
                <a:gd name="T57" fmla="*/ 15 h 270"/>
                <a:gd name="T58" fmla="*/ 271 w 271"/>
                <a:gd name="T59" fmla="*/ 12 h 270"/>
                <a:gd name="T60" fmla="*/ 270 w 271"/>
                <a:gd name="T61" fmla="*/ 8 h 270"/>
                <a:gd name="T62" fmla="*/ 268 w 271"/>
                <a:gd name="T63" fmla="*/ 6 h 270"/>
                <a:gd name="T64" fmla="*/ 267 w 271"/>
                <a:gd name="T65" fmla="*/ 4 h 270"/>
                <a:gd name="T66" fmla="*/ 265 w 271"/>
                <a:gd name="T67" fmla="*/ 2 h 270"/>
                <a:gd name="T68" fmla="*/ 262 w 271"/>
                <a:gd name="T69" fmla="*/ 1 h 270"/>
                <a:gd name="T70" fmla="*/ 260 w 271"/>
                <a:gd name="T71" fmla="*/ 0 h 270"/>
                <a:gd name="T72" fmla="*/ 256 w 271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0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1" y="261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8"/>
                  </a:lnTo>
                  <a:lnTo>
                    <a:pt x="10" y="269"/>
                  </a:lnTo>
                  <a:lnTo>
                    <a:pt x="12" y="270"/>
                  </a:lnTo>
                  <a:lnTo>
                    <a:pt x="15" y="270"/>
                  </a:lnTo>
                  <a:lnTo>
                    <a:pt x="256" y="270"/>
                  </a:lnTo>
                  <a:lnTo>
                    <a:pt x="260" y="270"/>
                  </a:lnTo>
                  <a:lnTo>
                    <a:pt x="262" y="269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8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8" y="6"/>
                  </a:lnTo>
                  <a:lnTo>
                    <a:pt x="267" y="4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69">
              <a:extLst>
                <a:ext uri="{FF2B5EF4-FFF2-40B4-BE49-F238E27FC236}">
                  <a16:creationId xmlns="" xmlns:a16="http://schemas.microsoft.com/office/drawing/2014/main" id="{E71680FB-4E90-4ABC-94F5-98296E4E1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259138"/>
              <a:ext cx="87313" cy="85725"/>
            </a:xfrm>
            <a:custGeom>
              <a:avLst/>
              <a:gdLst>
                <a:gd name="T0" fmla="*/ 256 w 272"/>
                <a:gd name="T1" fmla="*/ 0 h 270"/>
                <a:gd name="T2" fmla="*/ 15 w 272"/>
                <a:gd name="T3" fmla="*/ 0 h 270"/>
                <a:gd name="T4" fmla="*/ 12 w 272"/>
                <a:gd name="T5" fmla="*/ 0 h 270"/>
                <a:gd name="T6" fmla="*/ 9 w 272"/>
                <a:gd name="T7" fmla="*/ 1 h 270"/>
                <a:gd name="T8" fmla="*/ 7 w 272"/>
                <a:gd name="T9" fmla="*/ 2 h 270"/>
                <a:gd name="T10" fmla="*/ 5 w 272"/>
                <a:gd name="T11" fmla="*/ 4 h 270"/>
                <a:gd name="T12" fmla="*/ 3 w 272"/>
                <a:gd name="T13" fmla="*/ 6 h 270"/>
                <a:gd name="T14" fmla="*/ 2 w 272"/>
                <a:gd name="T15" fmla="*/ 8 h 270"/>
                <a:gd name="T16" fmla="*/ 0 w 272"/>
                <a:gd name="T17" fmla="*/ 12 h 270"/>
                <a:gd name="T18" fmla="*/ 0 w 272"/>
                <a:gd name="T19" fmla="*/ 15 h 270"/>
                <a:gd name="T20" fmla="*/ 0 w 272"/>
                <a:gd name="T21" fmla="*/ 255 h 270"/>
                <a:gd name="T22" fmla="*/ 0 w 272"/>
                <a:gd name="T23" fmla="*/ 258 h 270"/>
                <a:gd name="T24" fmla="*/ 2 w 272"/>
                <a:gd name="T25" fmla="*/ 261 h 270"/>
                <a:gd name="T26" fmla="*/ 3 w 272"/>
                <a:gd name="T27" fmla="*/ 264 h 270"/>
                <a:gd name="T28" fmla="*/ 5 w 272"/>
                <a:gd name="T29" fmla="*/ 266 h 270"/>
                <a:gd name="T30" fmla="*/ 7 w 272"/>
                <a:gd name="T31" fmla="*/ 268 h 270"/>
                <a:gd name="T32" fmla="*/ 9 w 272"/>
                <a:gd name="T33" fmla="*/ 269 h 270"/>
                <a:gd name="T34" fmla="*/ 12 w 272"/>
                <a:gd name="T35" fmla="*/ 270 h 270"/>
                <a:gd name="T36" fmla="*/ 15 w 272"/>
                <a:gd name="T37" fmla="*/ 270 h 270"/>
                <a:gd name="T38" fmla="*/ 256 w 272"/>
                <a:gd name="T39" fmla="*/ 270 h 270"/>
                <a:gd name="T40" fmla="*/ 259 w 272"/>
                <a:gd name="T41" fmla="*/ 270 h 270"/>
                <a:gd name="T42" fmla="*/ 262 w 272"/>
                <a:gd name="T43" fmla="*/ 269 h 270"/>
                <a:gd name="T44" fmla="*/ 264 w 272"/>
                <a:gd name="T45" fmla="*/ 268 h 270"/>
                <a:gd name="T46" fmla="*/ 266 w 272"/>
                <a:gd name="T47" fmla="*/ 266 h 270"/>
                <a:gd name="T48" fmla="*/ 269 w 272"/>
                <a:gd name="T49" fmla="*/ 264 h 270"/>
                <a:gd name="T50" fmla="*/ 270 w 272"/>
                <a:gd name="T51" fmla="*/ 261 h 270"/>
                <a:gd name="T52" fmla="*/ 271 w 272"/>
                <a:gd name="T53" fmla="*/ 258 h 270"/>
                <a:gd name="T54" fmla="*/ 271 w 272"/>
                <a:gd name="T55" fmla="*/ 255 h 270"/>
                <a:gd name="T56" fmla="*/ 272 w 272"/>
                <a:gd name="T57" fmla="*/ 15 h 270"/>
                <a:gd name="T58" fmla="*/ 271 w 272"/>
                <a:gd name="T59" fmla="*/ 12 h 270"/>
                <a:gd name="T60" fmla="*/ 270 w 272"/>
                <a:gd name="T61" fmla="*/ 8 h 270"/>
                <a:gd name="T62" fmla="*/ 269 w 272"/>
                <a:gd name="T63" fmla="*/ 6 h 270"/>
                <a:gd name="T64" fmla="*/ 266 w 272"/>
                <a:gd name="T65" fmla="*/ 4 h 270"/>
                <a:gd name="T66" fmla="*/ 264 w 272"/>
                <a:gd name="T67" fmla="*/ 2 h 270"/>
                <a:gd name="T68" fmla="*/ 262 w 272"/>
                <a:gd name="T69" fmla="*/ 1 h 270"/>
                <a:gd name="T70" fmla="*/ 259 w 272"/>
                <a:gd name="T71" fmla="*/ 0 h 270"/>
                <a:gd name="T72" fmla="*/ 256 w 272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0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2" y="261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69"/>
                  </a:lnTo>
                  <a:lnTo>
                    <a:pt x="12" y="270"/>
                  </a:lnTo>
                  <a:lnTo>
                    <a:pt x="15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2" y="269"/>
                  </a:lnTo>
                  <a:lnTo>
                    <a:pt x="264" y="268"/>
                  </a:lnTo>
                  <a:lnTo>
                    <a:pt x="266" y="266"/>
                  </a:lnTo>
                  <a:lnTo>
                    <a:pt x="269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9" y="6"/>
                  </a:lnTo>
                  <a:lnTo>
                    <a:pt x="266" y="4"/>
                  </a:lnTo>
                  <a:lnTo>
                    <a:pt x="264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38">
            <a:extLst>
              <a:ext uri="{FF2B5EF4-FFF2-40B4-BE49-F238E27FC236}">
                <a16:creationId xmlns="" xmlns:a16="http://schemas.microsoft.com/office/drawing/2014/main" id="{C9B72E1F-3C79-432A-8755-50B2E74B4FF1}"/>
              </a:ext>
            </a:extLst>
          </p:cNvPr>
          <p:cNvGrpSpPr/>
          <p:nvPr/>
        </p:nvGrpSpPr>
        <p:grpSpPr>
          <a:xfrm>
            <a:off x="7799097" y="2445363"/>
            <a:ext cx="336153" cy="347679"/>
            <a:chOff x="3181350" y="1920875"/>
            <a:chExt cx="277813" cy="287338"/>
          </a:xfrm>
          <a:solidFill>
            <a:schemeClr val="bg1"/>
          </a:solidFill>
        </p:grpSpPr>
        <p:sp>
          <p:nvSpPr>
            <p:cNvPr id="140" name="Rectangle 780">
              <a:extLst>
                <a:ext uri="{FF2B5EF4-FFF2-40B4-BE49-F238E27FC236}">
                  <a16:creationId xmlns="" xmlns:a16="http://schemas.microsoft.com/office/drawing/2014/main" id="{6B8A034E-A64F-47D0-9AF8-166052A4A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065338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781">
              <a:extLst>
                <a:ext uri="{FF2B5EF4-FFF2-40B4-BE49-F238E27FC236}">
                  <a16:creationId xmlns="" xmlns:a16="http://schemas.microsoft.com/office/drawing/2014/main" id="{386F60AA-D4DE-4A44-B78B-134BFAB8D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132013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82">
              <a:extLst>
                <a:ext uri="{FF2B5EF4-FFF2-40B4-BE49-F238E27FC236}">
                  <a16:creationId xmlns="" xmlns:a16="http://schemas.microsoft.com/office/drawing/2014/main" id="{65EA89C7-0228-4581-9C6A-0159CD50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2160588"/>
              <a:ext cx="85725" cy="47625"/>
            </a:xfrm>
            <a:custGeom>
              <a:avLst/>
              <a:gdLst>
                <a:gd name="T0" fmla="*/ 0 w 271"/>
                <a:gd name="T1" fmla="*/ 77 h 152"/>
                <a:gd name="T2" fmla="*/ 0 w 271"/>
                <a:gd name="T3" fmla="*/ 84 h 152"/>
                <a:gd name="T4" fmla="*/ 1 w 271"/>
                <a:gd name="T5" fmla="*/ 92 h 152"/>
                <a:gd name="T6" fmla="*/ 4 w 271"/>
                <a:gd name="T7" fmla="*/ 99 h 152"/>
                <a:gd name="T8" fmla="*/ 6 w 271"/>
                <a:gd name="T9" fmla="*/ 105 h 152"/>
                <a:gd name="T10" fmla="*/ 9 w 271"/>
                <a:gd name="T11" fmla="*/ 112 h 152"/>
                <a:gd name="T12" fmla="*/ 13 w 271"/>
                <a:gd name="T13" fmla="*/ 118 h 152"/>
                <a:gd name="T14" fmla="*/ 17 w 271"/>
                <a:gd name="T15" fmla="*/ 124 h 152"/>
                <a:gd name="T16" fmla="*/ 22 w 271"/>
                <a:gd name="T17" fmla="*/ 129 h 152"/>
                <a:gd name="T18" fmla="*/ 27 w 271"/>
                <a:gd name="T19" fmla="*/ 134 h 152"/>
                <a:gd name="T20" fmla="*/ 32 w 271"/>
                <a:gd name="T21" fmla="*/ 139 h 152"/>
                <a:gd name="T22" fmla="*/ 39 w 271"/>
                <a:gd name="T23" fmla="*/ 142 h 152"/>
                <a:gd name="T24" fmla="*/ 45 w 271"/>
                <a:gd name="T25" fmla="*/ 145 h 152"/>
                <a:gd name="T26" fmla="*/ 53 w 271"/>
                <a:gd name="T27" fmla="*/ 148 h 152"/>
                <a:gd name="T28" fmla="*/ 60 w 271"/>
                <a:gd name="T29" fmla="*/ 149 h 152"/>
                <a:gd name="T30" fmla="*/ 68 w 271"/>
                <a:gd name="T31" fmla="*/ 152 h 152"/>
                <a:gd name="T32" fmla="*/ 75 w 271"/>
                <a:gd name="T33" fmla="*/ 152 h 152"/>
                <a:gd name="T34" fmla="*/ 195 w 271"/>
                <a:gd name="T35" fmla="*/ 152 h 152"/>
                <a:gd name="T36" fmla="*/ 203 w 271"/>
                <a:gd name="T37" fmla="*/ 152 h 152"/>
                <a:gd name="T38" fmla="*/ 211 w 271"/>
                <a:gd name="T39" fmla="*/ 149 h 152"/>
                <a:gd name="T40" fmla="*/ 218 w 271"/>
                <a:gd name="T41" fmla="*/ 148 h 152"/>
                <a:gd name="T42" fmla="*/ 224 w 271"/>
                <a:gd name="T43" fmla="*/ 145 h 152"/>
                <a:gd name="T44" fmla="*/ 231 w 271"/>
                <a:gd name="T45" fmla="*/ 142 h 152"/>
                <a:gd name="T46" fmla="*/ 237 w 271"/>
                <a:gd name="T47" fmla="*/ 139 h 152"/>
                <a:gd name="T48" fmla="*/ 244 w 271"/>
                <a:gd name="T49" fmla="*/ 134 h 152"/>
                <a:gd name="T50" fmla="*/ 249 w 271"/>
                <a:gd name="T51" fmla="*/ 129 h 152"/>
                <a:gd name="T52" fmla="*/ 253 w 271"/>
                <a:gd name="T53" fmla="*/ 124 h 152"/>
                <a:gd name="T54" fmla="*/ 258 w 271"/>
                <a:gd name="T55" fmla="*/ 118 h 152"/>
                <a:gd name="T56" fmla="*/ 262 w 271"/>
                <a:gd name="T57" fmla="*/ 112 h 152"/>
                <a:gd name="T58" fmla="*/ 265 w 271"/>
                <a:gd name="T59" fmla="*/ 105 h 152"/>
                <a:gd name="T60" fmla="*/ 267 w 271"/>
                <a:gd name="T61" fmla="*/ 99 h 152"/>
                <a:gd name="T62" fmla="*/ 269 w 271"/>
                <a:gd name="T63" fmla="*/ 92 h 152"/>
                <a:gd name="T64" fmla="*/ 271 w 271"/>
                <a:gd name="T65" fmla="*/ 84 h 152"/>
                <a:gd name="T66" fmla="*/ 271 w 271"/>
                <a:gd name="T67" fmla="*/ 77 h 152"/>
                <a:gd name="T68" fmla="*/ 271 w 271"/>
                <a:gd name="T69" fmla="*/ 0 h 152"/>
                <a:gd name="T70" fmla="*/ 0 w 271"/>
                <a:gd name="T71" fmla="*/ 0 h 152"/>
                <a:gd name="T72" fmla="*/ 0 w 271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152">
                  <a:moveTo>
                    <a:pt x="0" y="77"/>
                  </a:moveTo>
                  <a:lnTo>
                    <a:pt x="0" y="84"/>
                  </a:lnTo>
                  <a:lnTo>
                    <a:pt x="1" y="92"/>
                  </a:lnTo>
                  <a:lnTo>
                    <a:pt x="4" y="99"/>
                  </a:lnTo>
                  <a:lnTo>
                    <a:pt x="6" y="105"/>
                  </a:lnTo>
                  <a:lnTo>
                    <a:pt x="9" y="112"/>
                  </a:lnTo>
                  <a:lnTo>
                    <a:pt x="13" y="118"/>
                  </a:lnTo>
                  <a:lnTo>
                    <a:pt x="17" y="124"/>
                  </a:lnTo>
                  <a:lnTo>
                    <a:pt x="22" y="129"/>
                  </a:lnTo>
                  <a:lnTo>
                    <a:pt x="27" y="134"/>
                  </a:lnTo>
                  <a:lnTo>
                    <a:pt x="32" y="139"/>
                  </a:lnTo>
                  <a:lnTo>
                    <a:pt x="39" y="142"/>
                  </a:lnTo>
                  <a:lnTo>
                    <a:pt x="45" y="145"/>
                  </a:lnTo>
                  <a:lnTo>
                    <a:pt x="53" y="148"/>
                  </a:lnTo>
                  <a:lnTo>
                    <a:pt x="60" y="149"/>
                  </a:lnTo>
                  <a:lnTo>
                    <a:pt x="68" y="152"/>
                  </a:lnTo>
                  <a:lnTo>
                    <a:pt x="75" y="152"/>
                  </a:lnTo>
                  <a:lnTo>
                    <a:pt x="195" y="152"/>
                  </a:lnTo>
                  <a:lnTo>
                    <a:pt x="203" y="152"/>
                  </a:lnTo>
                  <a:lnTo>
                    <a:pt x="211" y="149"/>
                  </a:lnTo>
                  <a:lnTo>
                    <a:pt x="218" y="148"/>
                  </a:lnTo>
                  <a:lnTo>
                    <a:pt x="224" y="145"/>
                  </a:lnTo>
                  <a:lnTo>
                    <a:pt x="231" y="142"/>
                  </a:lnTo>
                  <a:lnTo>
                    <a:pt x="237" y="139"/>
                  </a:lnTo>
                  <a:lnTo>
                    <a:pt x="244" y="134"/>
                  </a:lnTo>
                  <a:lnTo>
                    <a:pt x="249" y="129"/>
                  </a:lnTo>
                  <a:lnTo>
                    <a:pt x="253" y="124"/>
                  </a:lnTo>
                  <a:lnTo>
                    <a:pt x="258" y="118"/>
                  </a:lnTo>
                  <a:lnTo>
                    <a:pt x="262" y="112"/>
                  </a:lnTo>
                  <a:lnTo>
                    <a:pt x="265" y="105"/>
                  </a:lnTo>
                  <a:lnTo>
                    <a:pt x="267" y="99"/>
                  </a:lnTo>
                  <a:lnTo>
                    <a:pt x="269" y="92"/>
                  </a:lnTo>
                  <a:lnTo>
                    <a:pt x="271" y="84"/>
                  </a:lnTo>
                  <a:lnTo>
                    <a:pt x="271" y="77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783">
              <a:extLst>
                <a:ext uri="{FF2B5EF4-FFF2-40B4-BE49-F238E27FC236}">
                  <a16:creationId xmlns="" xmlns:a16="http://schemas.microsoft.com/office/drawing/2014/main" id="{2EB06978-C9B9-4054-996F-DA5B55D86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093913"/>
              <a:ext cx="85725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84">
              <a:extLst>
                <a:ext uri="{FF2B5EF4-FFF2-40B4-BE49-F238E27FC236}">
                  <a16:creationId xmlns="" xmlns:a16="http://schemas.microsoft.com/office/drawing/2014/main" id="{A0D79AF1-4849-4411-AEB6-927F7DAF1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920875"/>
              <a:ext cx="85725" cy="134938"/>
            </a:xfrm>
            <a:custGeom>
              <a:avLst/>
              <a:gdLst>
                <a:gd name="T0" fmla="*/ 256 w 271"/>
                <a:gd name="T1" fmla="*/ 0 h 422"/>
                <a:gd name="T2" fmla="*/ 252 w 271"/>
                <a:gd name="T3" fmla="*/ 0 h 422"/>
                <a:gd name="T4" fmla="*/ 250 w 271"/>
                <a:gd name="T5" fmla="*/ 2 h 422"/>
                <a:gd name="T6" fmla="*/ 247 w 271"/>
                <a:gd name="T7" fmla="*/ 3 h 422"/>
                <a:gd name="T8" fmla="*/ 245 w 271"/>
                <a:gd name="T9" fmla="*/ 5 h 422"/>
                <a:gd name="T10" fmla="*/ 243 w 271"/>
                <a:gd name="T11" fmla="*/ 7 h 422"/>
                <a:gd name="T12" fmla="*/ 242 w 271"/>
                <a:gd name="T13" fmla="*/ 9 h 422"/>
                <a:gd name="T14" fmla="*/ 241 w 271"/>
                <a:gd name="T15" fmla="*/ 12 h 422"/>
                <a:gd name="T16" fmla="*/ 241 w 271"/>
                <a:gd name="T17" fmla="*/ 15 h 422"/>
                <a:gd name="T18" fmla="*/ 241 w 271"/>
                <a:gd name="T19" fmla="*/ 226 h 422"/>
                <a:gd name="T20" fmla="*/ 239 w 271"/>
                <a:gd name="T21" fmla="*/ 235 h 422"/>
                <a:gd name="T22" fmla="*/ 237 w 271"/>
                <a:gd name="T23" fmla="*/ 244 h 422"/>
                <a:gd name="T24" fmla="*/ 233 w 271"/>
                <a:gd name="T25" fmla="*/ 251 h 422"/>
                <a:gd name="T26" fmla="*/ 228 w 271"/>
                <a:gd name="T27" fmla="*/ 258 h 422"/>
                <a:gd name="T28" fmla="*/ 220 w 271"/>
                <a:gd name="T29" fmla="*/ 263 h 422"/>
                <a:gd name="T30" fmla="*/ 213 w 271"/>
                <a:gd name="T31" fmla="*/ 268 h 422"/>
                <a:gd name="T32" fmla="*/ 204 w 271"/>
                <a:gd name="T33" fmla="*/ 271 h 422"/>
                <a:gd name="T34" fmla="*/ 195 w 271"/>
                <a:gd name="T35" fmla="*/ 271 h 422"/>
                <a:gd name="T36" fmla="*/ 75 w 271"/>
                <a:gd name="T37" fmla="*/ 271 h 422"/>
                <a:gd name="T38" fmla="*/ 66 w 271"/>
                <a:gd name="T39" fmla="*/ 271 h 422"/>
                <a:gd name="T40" fmla="*/ 57 w 271"/>
                <a:gd name="T41" fmla="*/ 268 h 422"/>
                <a:gd name="T42" fmla="*/ 50 w 271"/>
                <a:gd name="T43" fmla="*/ 263 h 422"/>
                <a:gd name="T44" fmla="*/ 43 w 271"/>
                <a:gd name="T45" fmla="*/ 258 h 422"/>
                <a:gd name="T46" fmla="*/ 38 w 271"/>
                <a:gd name="T47" fmla="*/ 251 h 422"/>
                <a:gd name="T48" fmla="*/ 34 w 271"/>
                <a:gd name="T49" fmla="*/ 244 h 422"/>
                <a:gd name="T50" fmla="*/ 30 w 271"/>
                <a:gd name="T51" fmla="*/ 235 h 422"/>
                <a:gd name="T52" fmla="*/ 30 w 271"/>
                <a:gd name="T53" fmla="*/ 226 h 422"/>
                <a:gd name="T54" fmla="*/ 30 w 271"/>
                <a:gd name="T55" fmla="*/ 15 h 422"/>
                <a:gd name="T56" fmla="*/ 29 w 271"/>
                <a:gd name="T57" fmla="*/ 12 h 422"/>
                <a:gd name="T58" fmla="*/ 28 w 271"/>
                <a:gd name="T59" fmla="*/ 9 h 422"/>
                <a:gd name="T60" fmla="*/ 27 w 271"/>
                <a:gd name="T61" fmla="*/ 7 h 422"/>
                <a:gd name="T62" fmla="*/ 25 w 271"/>
                <a:gd name="T63" fmla="*/ 5 h 422"/>
                <a:gd name="T64" fmla="*/ 23 w 271"/>
                <a:gd name="T65" fmla="*/ 3 h 422"/>
                <a:gd name="T66" fmla="*/ 21 w 271"/>
                <a:gd name="T67" fmla="*/ 2 h 422"/>
                <a:gd name="T68" fmla="*/ 17 w 271"/>
                <a:gd name="T69" fmla="*/ 0 h 422"/>
                <a:gd name="T70" fmla="*/ 15 w 271"/>
                <a:gd name="T71" fmla="*/ 0 h 422"/>
                <a:gd name="T72" fmla="*/ 12 w 271"/>
                <a:gd name="T73" fmla="*/ 0 h 422"/>
                <a:gd name="T74" fmla="*/ 9 w 271"/>
                <a:gd name="T75" fmla="*/ 2 h 422"/>
                <a:gd name="T76" fmla="*/ 7 w 271"/>
                <a:gd name="T77" fmla="*/ 3 h 422"/>
                <a:gd name="T78" fmla="*/ 5 w 271"/>
                <a:gd name="T79" fmla="*/ 5 h 422"/>
                <a:gd name="T80" fmla="*/ 2 w 271"/>
                <a:gd name="T81" fmla="*/ 7 h 422"/>
                <a:gd name="T82" fmla="*/ 1 w 271"/>
                <a:gd name="T83" fmla="*/ 9 h 422"/>
                <a:gd name="T84" fmla="*/ 0 w 271"/>
                <a:gd name="T85" fmla="*/ 12 h 422"/>
                <a:gd name="T86" fmla="*/ 0 w 271"/>
                <a:gd name="T87" fmla="*/ 15 h 422"/>
                <a:gd name="T88" fmla="*/ 0 w 271"/>
                <a:gd name="T89" fmla="*/ 226 h 422"/>
                <a:gd name="T90" fmla="*/ 0 w 271"/>
                <a:gd name="T91" fmla="*/ 231 h 422"/>
                <a:gd name="T92" fmla="*/ 0 w 271"/>
                <a:gd name="T93" fmla="*/ 236 h 422"/>
                <a:gd name="T94" fmla="*/ 0 w 271"/>
                <a:gd name="T95" fmla="*/ 239 h 422"/>
                <a:gd name="T96" fmla="*/ 0 w 271"/>
                <a:gd name="T97" fmla="*/ 241 h 422"/>
                <a:gd name="T98" fmla="*/ 0 w 271"/>
                <a:gd name="T99" fmla="*/ 422 h 422"/>
                <a:gd name="T100" fmla="*/ 271 w 271"/>
                <a:gd name="T101" fmla="*/ 422 h 422"/>
                <a:gd name="T102" fmla="*/ 271 w 271"/>
                <a:gd name="T103" fmla="*/ 226 h 422"/>
                <a:gd name="T104" fmla="*/ 271 w 271"/>
                <a:gd name="T105" fmla="*/ 15 h 422"/>
                <a:gd name="T106" fmla="*/ 271 w 271"/>
                <a:gd name="T107" fmla="*/ 12 h 422"/>
                <a:gd name="T108" fmla="*/ 269 w 271"/>
                <a:gd name="T109" fmla="*/ 9 h 422"/>
                <a:gd name="T110" fmla="*/ 268 w 271"/>
                <a:gd name="T111" fmla="*/ 7 h 422"/>
                <a:gd name="T112" fmla="*/ 266 w 271"/>
                <a:gd name="T113" fmla="*/ 5 h 422"/>
                <a:gd name="T114" fmla="*/ 264 w 271"/>
                <a:gd name="T115" fmla="*/ 3 h 422"/>
                <a:gd name="T116" fmla="*/ 262 w 271"/>
                <a:gd name="T117" fmla="*/ 2 h 422"/>
                <a:gd name="T118" fmla="*/ 259 w 271"/>
                <a:gd name="T119" fmla="*/ 0 h 422"/>
                <a:gd name="T120" fmla="*/ 256 w 271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422">
                  <a:moveTo>
                    <a:pt x="256" y="0"/>
                  </a:moveTo>
                  <a:lnTo>
                    <a:pt x="252" y="0"/>
                  </a:lnTo>
                  <a:lnTo>
                    <a:pt x="250" y="2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9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226"/>
                  </a:lnTo>
                  <a:lnTo>
                    <a:pt x="239" y="235"/>
                  </a:lnTo>
                  <a:lnTo>
                    <a:pt x="237" y="244"/>
                  </a:lnTo>
                  <a:lnTo>
                    <a:pt x="233" y="251"/>
                  </a:lnTo>
                  <a:lnTo>
                    <a:pt x="228" y="258"/>
                  </a:lnTo>
                  <a:lnTo>
                    <a:pt x="220" y="263"/>
                  </a:lnTo>
                  <a:lnTo>
                    <a:pt x="213" y="268"/>
                  </a:lnTo>
                  <a:lnTo>
                    <a:pt x="204" y="271"/>
                  </a:lnTo>
                  <a:lnTo>
                    <a:pt x="195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7" y="268"/>
                  </a:lnTo>
                  <a:lnTo>
                    <a:pt x="50" y="263"/>
                  </a:lnTo>
                  <a:lnTo>
                    <a:pt x="43" y="258"/>
                  </a:lnTo>
                  <a:lnTo>
                    <a:pt x="38" y="251"/>
                  </a:lnTo>
                  <a:lnTo>
                    <a:pt x="34" y="244"/>
                  </a:lnTo>
                  <a:lnTo>
                    <a:pt x="30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1" y="422"/>
                  </a:lnTo>
                  <a:lnTo>
                    <a:pt x="271" y="22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69" y="9"/>
                  </a:lnTo>
                  <a:lnTo>
                    <a:pt x="268" y="7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2" y="2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85">
              <a:extLst>
                <a:ext uri="{FF2B5EF4-FFF2-40B4-BE49-F238E27FC236}">
                  <a16:creationId xmlns="" xmlns:a16="http://schemas.microsoft.com/office/drawing/2014/main" id="{E08152BE-1105-4565-903F-8187B65E0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9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7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7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9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9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86">
              <a:extLst>
                <a:ext uri="{FF2B5EF4-FFF2-40B4-BE49-F238E27FC236}">
                  <a16:creationId xmlns="" xmlns:a16="http://schemas.microsoft.com/office/drawing/2014/main" id="{98FED710-13B2-47E9-9E00-A5CAFD39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9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9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3 w 30"/>
                <a:gd name="T45" fmla="*/ 7 h 181"/>
                <a:gd name="T46" fmla="*/ 2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2 w 30"/>
                <a:gd name="T57" fmla="*/ 172 h 181"/>
                <a:gd name="T58" fmla="*/ 3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9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787">
              <a:extLst>
                <a:ext uri="{FF2B5EF4-FFF2-40B4-BE49-F238E27FC236}">
                  <a16:creationId xmlns="" xmlns:a16="http://schemas.microsoft.com/office/drawing/2014/main" id="{84AE3DCC-0A15-4B36-BFE6-12C18737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093913"/>
              <a:ext cx="85725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788">
              <a:extLst>
                <a:ext uri="{FF2B5EF4-FFF2-40B4-BE49-F238E27FC236}">
                  <a16:creationId xmlns="" xmlns:a16="http://schemas.microsoft.com/office/drawing/2014/main" id="{9B583BAF-D6A5-4140-815D-7E8DD414F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132013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789">
              <a:extLst>
                <a:ext uri="{FF2B5EF4-FFF2-40B4-BE49-F238E27FC236}">
                  <a16:creationId xmlns="" xmlns:a16="http://schemas.microsoft.com/office/drawing/2014/main" id="{7B4CC2F5-1DD4-4797-98C1-5F2777913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065338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90">
              <a:extLst>
                <a:ext uri="{FF2B5EF4-FFF2-40B4-BE49-F238E27FC236}">
                  <a16:creationId xmlns="" xmlns:a16="http://schemas.microsoft.com/office/drawing/2014/main" id="{7EF5A3C8-31F6-4AC8-8163-7BDD5CE5F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2160588"/>
              <a:ext cx="85725" cy="47625"/>
            </a:xfrm>
            <a:custGeom>
              <a:avLst/>
              <a:gdLst>
                <a:gd name="T0" fmla="*/ 0 w 270"/>
                <a:gd name="T1" fmla="*/ 77 h 152"/>
                <a:gd name="T2" fmla="*/ 0 w 270"/>
                <a:gd name="T3" fmla="*/ 84 h 152"/>
                <a:gd name="T4" fmla="*/ 1 w 270"/>
                <a:gd name="T5" fmla="*/ 92 h 152"/>
                <a:gd name="T6" fmla="*/ 3 w 270"/>
                <a:gd name="T7" fmla="*/ 99 h 152"/>
                <a:gd name="T8" fmla="*/ 5 w 270"/>
                <a:gd name="T9" fmla="*/ 105 h 152"/>
                <a:gd name="T10" fmla="*/ 9 w 270"/>
                <a:gd name="T11" fmla="*/ 112 h 152"/>
                <a:gd name="T12" fmla="*/ 13 w 270"/>
                <a:gd name="T13" fmla="*/ 118 h 152"/>
                <a:gd name="T14" fmla="*/ 17 w 270"/>
                <a:gd name="T15" fmla="*/ 124 h 152"/>
                <a:gd name="T16" fmla="*/ 21 w 270"/>
                <a:gd name="T17" fmla="*/ 129 h 152"/>
                <a:gd name="T18" fmla="*/ 27 w 270"/>
                <a:gd name="T19" fmla="*/ 134 h 152"/>
                <a:gd name="T20" fmla="*/ 33 w 270"/>
                <a:gd name="T21" fmla="*/ 139 h 152"/>
                <a:gd name="T22" fmla="*/ 40 w 270"/>
                <a:gd name="T23" fmla="*/ 142 h 152"/>
                <a:gd name="T24" fmla="*/ 46 w 270"/>
                <a:gd name="T25" fmla="*/ 145 h 152"/>
                <a:gd name="T26" fmla="*/ 52 w 270"/>
                <a:gd name="T27" fmla="*/ 148 h 152"/>
                <a:gd name="T28" fmla="*/ 60 w 270"/>
                <a:gd name="T29" fmla="*/ 149 h 152"/>
                <a:gd name="T30" fmla="*/ 67 w 270"/>
                <a:gd name="T31" fmla="*/ 152 h 152"/>
                <a:gd name="T32" fmla="*/ 75 w 270"/>
                <a:gd name="T33" fmla="*/ 152 h 152"/>
                <a:gd name="T34" fmla="*/ 195 w 270"/>
                <a:gd name="T35" fmla="*/ 152 h 152"/>
                <a:gd name="T36" fmla="*/ 203 w 270"/>
                <a:gd name="T37" fmla="*/ 152 h 152"/>
                <a:gd name="T38" fmla="*/ 210 w 270"/>
                <a:gd name="T39" fmla="*/ 149 h 152"/>
                <a:gd name="T40" fmla="*/ 218 w 270"/>
                <a:gd name="T41" fmla="*/ 148 h 152"/>
                <a:gd name="T42" fmla="*/ 225 w 270"/>
                <a:gd name="T43" fmla="*/ 145 h 152"/>
                <a:gd name="T44" fmla="*/ 232 w 270"/>
                <a:gd name="T45" fmla="*/ 142 h 152"/>
                <a:gd name="T46" fmla="*/ 238 w 270"/>
                <a:gd name="T47" fmla="*/ 139 h 152"/>
                <a:gd name="T48" fmla="*/ 243 w 270"/>
                <a:gd name="T49" fmla="*/ 134 h 152"/>
                <a:gd name="T50" fmla="*/ 249 w 270"/>
                <a:gd name="T51" fmla="*/ 129 h 152"/>
                <a:gd name="T52" fmla="*/ 253 w 270"/>
                <a:gd name="T53" fmla="*/ 124 h 152"/>
                <a:gd name="T54" fmla="*/ 257 w 270"/>
                <a:gd name="T55" fmla="*/ 118 h 152"/>
                <a:gd name="T56" fmla="*/ 262 w 270"/>
                <a:gd name="T57" fmla="*/ 112 h 152"/>
                <a:gd name="T58" fmla="*/ 265 w 270"/>
                <a:gd name="T59" fmla="*/ 105 h 152"/>
                <a:gd name="T60" fmla="*/ 267 w 270"/>
                <a:gd name="T61" fmla="*/ 99 h 152"/>
                <a:gd name="T62" fmla="*/ 269 w 270"/>
                <a:gd name="T63" fmla="*/ 92 h 152"/>
                <a:gd name="T64" fmla="*/ 270 w 270"/>
                <a:gd name="T65" fmla="*/ 84 h 152"/>
                <a:gd name="T66" fmla="*/ 270 w 270"/>
                <a:gd name="T67" fmla="*/ 77 h 152"/>
                <a:gd name="T68" fmla="*/ 270 w 270"/>
                <a:gd name="T69" fmla="*/ 0 h 152"/>
                <a:gd name="T70" fmla="*/ 0 w 270"/>
                <a:gd name="T71" fmla="*/ 0 h 152"/>
                <a:gd name="T72" fmla="*/ 0 w 270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" h="152">
                  <a:moveTo>
                    <a:pt x="0" y="77"/>
                  </a:moveTo>
                  <a:lnTo>
                    <a:pt x="0" y="84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5" y="105"/>
                  </a:lnTo>
                  <a:lnTo>
                    <a:pt x="9" y="112"/>
                  </a:lnTo>
                  <a:lnTo>
                    <a:pt x="13" y="118"/>
                  </a:lnTo>
                  <a:lnTo>
                    <a:pt x="17" y="124"/>
                  </a:lnTo>
                  <a:lnTo>
                    <a:pt x="21" y="129"/>
                  </a:lnTo>
                  <a:lnTo>
                    <a:pt x="27" y="134"/>
                  </a:lnTo>
                  <a:lnTo>
                    <a:pt x="33" y="139"/>
                  </a:lnTo>
                  <a:lnTo>
                    <a:pt x="40" y="142"/>
                  </a:lnTo>
                  <a:lnTo>
                    <a:pt x="46" y="145"/>
                  </a:lnTo>
                  <a:lnTo>
                    <a:pt x="52" y="148"/>
                  </a:lnTo>
                  <a:lnTo>
                    <a:pt x="60" y="149"/>
                  </a:lnTo>
                  <a:lnTo>
                    <a:pt x="67" y="152"/>
                  </a:lnTo>
                  <a:lnTo>
                    <a:pt x="75" y="152"/>
                  </a:lnTo>
                  <a:lnTo>
                    <a:pt x="195" y="152"/>
                  </a:lnTo>
                  <a:lnTo>
                    <a:pt x="203" y="152"/>
                  </a:lnTo>
                  <a:lnTo>
                    <a:pt x="210" y="149"/>
                  </a:lnTo>
                  <a:lnTo>
                    <a:pt x="218" y="148"/>
                  </a:lnTo>
                  <a:lnTo>
                    <a:pt x="225" y="145"/>
                  </a:lnTo>
                  <a:lnTo>
                    <a:pt x="232" y="142"/>
                  </a:lnTo>
                  <a:lnTo>
                    <a:pt x="238" y="139"/>
                  </a:lnTo>
                  <a:lnTo>
                    <a:pt x="243" y="134"/>
                  </a:lnTo>
                  <a:lnTo>
                    <a:pt x="249" y="129"/>
                  </a:lnTo>
                  <a:lnTo>
                    <a:pt x="253" y="124"/>
                  </a:lnTo>
                  <a:lnTo>
                    <a:pt x="257" y="118"/>
                  </a:lnTo>
                  <a:lnTo>
                    <a:pt x="262" y="112"/>
                  </a:lnTo>
                  <a:lnTo>
                    <a:pt x="265" y="105"/>
                  </a:lnTo>
                  <a:lnTo>
                    <a:pt x="267" y="99"/>
                  </a:lnTo>
                  <a:lnTo>
                    <a:pt x="269" y="92"/>
                  </a:lnTo>
                  <a:lnTo>
                    <a:pt x="270" y="84"/>
                  </a:lnTo>
                  <a:lnTo>
                    <a:pt x="270" y="77"/>
                  </a:lnTo>
                  <a:lnTo>
                    <a:pt x="270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91">
              <a:extLst>
                <a:ext uri="{FF2B5EF4-FFF2-40B4-BE49-F238E27FC236}">
                  <a16:creationId xmlns="" xmlns:a16="http://schemas.microsoft.com/office/drawing/2014/main" id="{E08C3965-903C-4A93-81E7-A8AA7AFA6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920875"/>
              <a:ext cx="85725" cy="134938"/>
            </a:xfrm>
            <a:custGeom>
              <a:avLst/>
              <a:gdLst>
                <a:gd name="T0" fmla="*/ 255 w 270"/>
                <a:gd name="T1" fmla="*/ 0 h 422"/>
                <a:gd name="T2" fmla="*/ 253 w 270"/>
                <a:gd name="T3" fmla="*/ 0 h 422"/>
                <a:gd name="T4" fmla="*/ 250 w 270"/>
                <a:gd name="T5" fmla="*/ 2 h 422"/>
                <a:gd name="T6" fmla="*/ 248 w 270"/>
                <a:gd name="T7" fmla="*/ 3 h 422"/>
                <a:gd name="T8" fmla="*/ 246 w 270"/>
                <a:gd name="T9" fmla="*/ 5 h 422"/>
                <a:gd name="T10" fmla="*/ 243 w 270"/>
                <a:gd name="T11" fmla="*/ 7 h 422"/>
                <a:gd name="T12" fmla="*/ 241 w 270"/>
                <a:gd name="T13" fmla="*/ 9 h 422"/>
                <a:gd name="T14" fmla="*/ 241 w 270"/>
                <a:gd name="T15" fmla="*/ 12 h 422"/>
                <a:gd name="T16" fmla="*/ 240 w 270"/>
                <a:gd name="T17" fmla="*/ 15 h 422"/>
                <a:gd name="T18" fmla="*/ 240 w 270"/>
                <a:gd name="T19" fmla="*/ 226 h 422"/>
                <a:gd name="T20" fmla="*/ 240 w 270"/>
                <a:gd name="T21" fmla="*/ 235 h 422"/>
                <a:gd name="T22" fmla="*/ 237 w 270"/>
                <a:gd name="T23" fmla="*/ 244 h 422"/>
                <a:gd name="T24" fmla="*/ 233 w 270"/>
                <a:gd name="T25" fmla="*/ 251 h 422"/>
                <a:gd name="T26" fmla="*/ 227 w 270"/>
                <a:gd name="T27" fmla="*/ 258 h 422"/>
                <a:gd name="T28" fmla="*/ 221 w 270"/>
                <a:gd name="T29" fmla="*/ 263 h 422"/>
                <a:gd name="T30" fmla="*/ 213 w 270"/>
                <a:gd name="T31" fmla="*/ 268 h 422"/>
                <a:gd name="T32" fmla="*/ 205 w 270"/>
                <a:gd name="T33" fmla="*/ 271 h 422"/>
                <a:gd name="T34" fmla="*/ 195 w 270"/>
                <a:gd name="T35" fmla="*/ 271 h 422"/>
                <a:gd name="T36" fmla="*/ 75 w 270"/>
                <a:gd name="T37" fmla="*/ 271 h 422"/>
                <a:gd name="T38" fmla="*/ 66 w 270"/>
                <a:gd name="T39" fmla="*/ 271 h 422"/>
                <a:gd name="T40" fmla="*/ 58 w 270"/>
                <a:gd name="T41" fmla="*/ 268 h 422"/>
                <a:gd name="T42" fmla="*/ 49 w 270"/>
                <a:gd name="T43" fmla="*/ 263 h 422"/>
                <a:gd name="T44" fmla="*/ 43 w 270"/>
                <a:gd name="T45" fmla="*/ 258 h 422"/>
                <a:gd name="T46" fmla="*/ 37 w 270"/>
                <a:gd name="T47" fmla="*/ 251 h 422"/>
                <a:gd name="T48" fmla="*/ 33 w 270"/>
                <a:gd name="T49" fmla="*/ 244 h 422"/>
                <a:gd name="T50" fmla="*/ 31 w 270"/>
                <a:gd name="T51" fmla="*/ 235 h 422"/>
                <a:gd name="T52" fmla="*/ 30 w 270"/>
                <a:gd name="T53" fmla="*/ 226 h 422"/>
                <a:gd name="T54" fmla="*/ 30 w 270"/>
                <a:gd name="T55" fmla="*/ 15 h 422"/>
                <a:gd name="T56" fmla="*/ 30 w 270"/>
                <a:gd name="T57" fmla="*/ 12 h 422"/>
                <a:gd name="T58" fmla="*/ 29 w 270"/>
                <a:gd name="T59" fmla="*/ 9 h 422"/>
                <a:gd name="T60" fmla="*/ 27 w 270"/>
                <a:gd name="T61" fmla="*/ 7 h 422"/>
                <a:gd name="T62" fmla="*/ 26 w 270"/>
                <a:gd name="T63" fmla="*/ 5 h 422"/>
                <a:gd name="T64" fmla="*/ 24 w 270"/>
                <a:gd name="T65" fmla="*/ 3 h 422"/>
                <a:gd name="T66" fmla="*/ 20 w 270"/>
                <a:gd name="T67" fmla="*/ 2 h 422"/>
                <a:gd name="T68" fmla="*/ 18 w 270"/>
                <a:gd name="T69" fmla="*/ 0 h 422"/>
                <a:gd name="T70" fmla="*/ 15 w 270"/>
                <a:gd name="T71" fmla="*/ 0 h 422"/>
                <a:gd name="T72" fmla="*/ 12 w 270"/>
                <a:gd name="T73" fmla="*/ 0 h 422"/>
                <a:gd name="T74" fmla="*/ 9 w 270"/>
                <a:gd name="T75" fmla="*/ 2 h 422"/>
                <a:gd name="T76" fmla="*/ 6 w 270"/>
                <a:gd name="T77" fmla="*/ 3 h 422"/>
                <a:gd name="T78" fmla="*/ 4 w 270"/>
                <a:gd name="T79" fmla="*/ 5 h 422"/>
                <a:gd name="T80" fmla="*/ 2 w 270"/>
                <a:gd name="T81" fmla="*/ 7 h 422"/>
                <a:gd name="T82" fmla="*/ 1 w 270"/>
                <a:gd name="T83" fmla="*/ 9 h 422"/>
                <a:gd name="T84" fmla="*/ 0 w 270"/>
                <a:gd name="T85" fmla="*/ 12 h 422"/>
                <a:gd name="T86" fmla="*/ 0 w 270"/>
                <a:gd name="T87" fmla="*/ 15 h 422"/>
                <a:gd name="T88" fmla="*/ 0 w 270"/>
                <a:gd name="T89" fmla="*/ 226 h 422"/>
                <a:gd name="T90" fmla="*/ 0 w 270"/>
                <a:gd name="T91" fmla="*/ 231 h 422"/>
                <a:gd name="T92" fmla="*/ 1 w 270"/>
                <a:gd name="T93" fmla="*/ 236 h 422"/>
                <a:gd name="T94" fmla="*/ 0 w 270"/>
                <a:gd name="T95" fmla="*/ 239 h 422"/>
                <a:gd name="T96" fmla="*/ 0 w 270"/>
                <a:gd name="T97" fmla="*/ 241 h 422"/>
                <a:gd name="T98" fmla="*/ 0 w 270"/>
                <a:gd name="T99" fmla="*/ 422 h 422"/>
                <a:gd name="T100" fmla="*/ 270 w 270"/>
                <a:gd name="T101" fmla="*/ 422 h 422"/>
                <a:gd name="T102" fmla="*/ 270 w 270"/>
                <a:gd name="T103" fmla="*/ 226 h 422"/>
                <a:gd name="T104" fmla="*/ 270 w 270"/>
                <a:gd name="T105" fmla="*/ 15 h 422"/>
                <a:gd name="T106" fmla="*/ 270 w 270"/>
                <a:gd name="T107" fmla="*/ 12 h 422"/>
                <a:gd name="T108" fmla="*/ 269 w 270"/>
                <a:gd name="T109" fmla="*/ 9 h 422"/>
                <a:gd name="T110" fmla="*/ 268 w 270"/>
                <a:gd name="T111" fmla="*/ 7 h 422"/>
                <a:gd name="T112" fmla="*/ 266 w 270"/>
                <a:gd name="T113" fmla="*/ 5 h 422"/>
                <a:gd name="T114" fmla="*/ 264 w 270"/>
                <a:gd name="T115" fmla="*/ 3 h 422"/>
                <a:gd name="T116" fmla="*/ 262 w 270"/>
                <a:gd name="T117" fmla="*/ 2 h 422"/>
                <a:gd name="T118" fmla="*/ 258 w 270"/>
                <a:gd name="T119" fmla="*/ 0 h 422"/>
                <a:gd name="T120" fmla="*/ 255 w 270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" h="422">
                  <a:moveTo>
                    <a:pt x="255" y="0"/>
                  </a:moveTo>
                  <a:lnTo>
                    <a:pt x="253" y="0"/>
                  </a:lnTo>
                  <a:lnTo>
                    <a:pt x="250" y="2"/>
                  </a:lnTo>
                  <a:lnTo>
                    <a:pt x="248" y="3"/>
                  </a:lnTo>
                  <a:lnTo>
                    <a:pt x="246" y="5"/>
                  </a:lnTo>
                  <a:lnTo>
                    <a:pt x="243" y="7"/>
                  </a:lnTo>
                  <a:lnTo>
                    <a:pt x="241" y="9"/>
                  </a:lnTo>
                  <a:lnTo>
                    <a:pt x="241" y="12"/>
                  </a:lnTo>
                  <a:lnTo>
                    <a:pt x="240" y="15"/>
                  </a:lnTo>
                  <a:lnTo>
                    <a:pt x="240" y="226"/>
                  </a:lnTo>
                  <a:lnTo>
                    <a:pt x="240" y="235"/>
                  </a:lnTo>
                  <a:lnTo>
                    <a:pt x="237" y="244"/>
                  </a:lnTo>
                  <a:lnTo>
                    <a:pt x="233" y="251"/>
                  </a:lnTo>
                  <a:lnTo>
                    <a:pt x="227" y="258"/>
                  </a:lnTo>
                  <a:lnTo>
                    <a:pt x="221" y="263"/>
                  </a:lnTo>
                  <a:lnTo>
                    <a:pt x="213" y="268"/>
                  </a:lnTo>
                  <a:lnTo>
                    <a:pt x="205" y="271"/>
                  </a:lnTo>
                  <a:lnTo>
                    <a:pt x="195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8" y="268"/>
                  </a:lnTo>
                  <a:lnTo>
                    <a:pt x="49" y="263"/>
                  </a:lnTo>
                  <a:lnTo>
                    <a:pt x="43" y="258"/>
                  </a:lnTo>
                  <a:lnTo>
                    <a:pt x="37" y="251"/>
                  </a:lnTo>
                  <a:lnTo>
                    <a:pt x="33" y="244"/>
                  </a:lnTo>
                  <a:lnTo>
                    <a:pt x="31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0" y="422"/>
                  </a:lnTo>
                  <a:lnTo>
                    <a:pt x="270" y="226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9" y="9"/>
                  </a:lnTo>
                  <a:lnTo>
                    <a:pt x="268" y="7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2" y="2"/>
                  </a:lnTo>
                  <a:lnTo>
                    <a:pt x="258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92">
              <a:extLst>
                <a:ext uri="{FF2B5EF4-FFF2-40B4-BE49-F238E27FC236}">
                  <a16:creationId xmlns="" xmlns:a16="http://schemas.microsoft.com/office/drawing/2014/main" id="{3E35C725-35FB-4C07-A625-2EBF3527B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793">
              <a:extLst>
                <a:ext uri="{FF2B5EF4-FFF2-40B4-BE49-F238E27FC236}">
                  <a16:creationId xmlns="" xmlns:a16="http://schemas.microsoft.com/office/drawing/2014/main" id="{2A4DAEDA-DA6D-4876-9646-5BDE72B6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2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2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7 w 30"/>
                <a:gd name="T41" fmla="*/ 3 h 181"/>
                <a:gd name="T42" fmla="*/ 4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4 w 30"/>
                <a:gd name="T61" fmla="*/ 176 h 181"/>
                <a:gd name="T62" fmla="*/ 7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2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94">
              <a:extLst>
                <a:ext uri="{FF2B5EF4-FFF2-40B4-BE49-F238E27FC236}">
                  <a16:creationId xmlns="" xmlns:a16="http://schemas.microsoft.com/office/drawing/2014/main" id="{E178E6A6-84A7-4BAE-AA9A-48F59F7A2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2160588"/>
              <a:ext cx="87313" cy="47625"/>
            </a:xfrm>
            <a:custGeom>
              <a:avLst/>
              <a:gdLst>
                <a:gd name="T0" fmla="*/ 0 w 271"/>
                <a:gd name="T1" fmla="*/ 77 h 152"/>
                <a:gd name="T2" fmla="*/ 0 w 271"/>
                <a:gd name="T3" fmla="*/ 84 h 152"/>
                <a:gd name="T4" fmla="*/ 2 w 271"/>
                <a:gd name="T5" fmla="*/ 92 h 152"/>
                <a:gd name="T6" fmla="*/ 3 w 271"/>
                <a:gd name="T7" fmla="*/ 99 h 152"/>
                <a:gd name="T8" fmla="*/ 6 w 271"/>
                <a:gd name="T9" fmla="*/ 105 h 152"/>
                <a:gd name="T10" fmla="*/ 9 w 271"/>
                <a:gd name="T11" fmla="*/ 112 h 152"/>
                <a:gd name="T12" fmla="*/ 12 w 271"/>
                <a:gd name="T13" fmla="*/ 118 h 152"/>
                <a:gd name="T14" fmla="*/ 17 w 271"/>
                <a:gd name="T15" fmla="*/ 124 h 152"/>
                <a:gd name="T16" fmla="*/ 22 w 271"/>
                <a:gd name="T17" fmla="*/ 129 h 152"/>
                <a:gd name="T18" fmla="*/ 27 w 271"/>
                <a:gd name="T19" fmla="*/ 134 h 152"/>
                <a:gd name="T20" fmla="*/ 33 w 271"/>
                <a:gd name="T21" fmla="*/ 139 h 152"/>
                <a:gd name="T22" fmla="*/ 39 w 271"/>
                <a:gd name="T23" fmla="*/ 142 h 152"/>
                <a:gd name="T24" fmla="*/ 46 w 271"/>
                <a:gd name="T25" fmla="*/ 145 h 152"/>
                <a:gd name="T26" fmla="*/ 52 w 271"/>
                <a:gd name="T27" fmla="*/ 148 h 152"/>
                <a:gd name="T28" fmla="*/ 60 w 271"/>
                <a:gd name="T29" fmla="*/ 149 h 152"/>
                <a:gd name="T30" fmla="*/ 67 w 271"/>
                <a:gd name="T31" fmla="*/ 152 h 152"/>
                <a:gd name="T32" fmla="*/ 75 w 271"/>
                <a:gd name="T33" fmla="*/ 152 h 152"/>
                <a:gd name="T34" fmla="*/ 196 w 271"/>
                <a:gd name="T35" fmla="*/ 152 h 152"/>
                <a:gd name="T36" fmla="*/ 203 w 271"/>
                <a:gd name="T37" fmla="*/ 152 h 152"/>
                <a:gd name="T38" fmla="*/ 211 w 271"/>
                <a:gd name="T39" fmla="*/ 149 h 152"/>
                <a:gd name="T40" fmla="*/ 217 w 271"/>
                <a:gd name="T41" fmla="*/ 148 h 152"/>
                <a:gd name="T42" fmla="*/ 225 w 271"/>
                <a:gd name="T43" fmla="*/ 145 h 152"/>
                <a:gd name="T44" fmla="*/ 231 w 271"/>
                <a:gd name="T45" fmla="*/ 142 h 152"/>
                <a:gd name="T46" fmla="*/ 238 w 271"/>
                <a:gd name="T47" fmla="*/ 139 h 152"/>
                <a:gd name="T48" fmla="*/ 243 w 271"/>
                <a:gd name="T49" fmla="*/ 134 h 152"/>
                <a:gd name="T50" fmla="*/ 248 w 271"/>
                <a:gd name="T51" fmla="*/ 129 h 152"/>
                <a:gd name="T52" fmla="*/ 254 w 271"/>
                <a:gd name="T53" fmla="*/ 124 h 152"/>
                <a:gd name="T54" fmla="*/ 258 w 271"/>
                <a:gd name="T55" fmla="*/ 118 h 152"/>
                <a:gd name="T56" fmla="*/ 261 w 271"/>
                <a:gd name="T57" fmla="*/ 112 h 152"/>
                <a:gd name="T58" fmla="*/ 264 w 271"/>
                <a:gd name="T59" fmla="*/ 105 h 152"/>
                <a:gd name="T60" fmla="*/ 268 w 271"/>
                <a:gd name="T61" fmla="*/ 99 h 152"/>
                <a:gd name="T62" fmla="*/ 269 w 271"/>
                <a:gd name="T63" fmla="*/ 92 h 152"/>
                <a:gd name="T64" fmla="*/ 270 w 271"/>
                <a:gd name="T65" fmla="*/ 84 h 152"/>
                <a:gd name="T66" fmla="*/ 271 w 271"/>
                <a:gd name="T67" fmla="*/ 77 h 152"/>
                <a:gd name="T68" fmla="*/ 271 w 271"/>
                <a:gd name="T69" fmla="*/ 0 h 152"/>
                <a:gd name="T70" fmla="*/ 0 w 271"/>
                <a:gd name="T71" fmla="*/ 0 h 152"/>
                <a:gd name="T72" fmla="*/ 0 w 271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152">
                  <a:moveTo>
                    <a:pt x="0" y="77"/>
                  </a:moveTo>
                  <a:lnTo>
                    <a:pt x="0" y="84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5"/>
                  </a:lnTo>
                  <a:lnTo>
                    <a:pt x="9" y="112"/>
                  </a:lnTo>
                  <a:lnTo>
                    <a:pt x="12" y="118"/>
                  </a:lnTo>
                  <a:lnTo>
                    <a:pt x="17" y="124"/>
                  </a:lnTo>
                  <a:lnTo>
                    <a:pt x="22" y="129"/>
                  </a:lnTo>
                  <a:lnTo>
                    <a:pt x="27" y="134"/>
                  </a:lnTo>
                  <a:lnTo>
                    <a:pt x="33" y="139"/>
                  </a:lnTo>
                  <a:lnTo>
                    <a:pt x="39" y="142"/>
                  </a:lnTo>
                  <a:lnTo>
                    <a:pt x="46" y="145"/>
                  </a:lnTo>
                  <a:lnTo>
                    <a:pt x="52" y="148"/>
                  </a:lnTo>
                  <a:lnTo>
                    <a:pt x="60" y="149"/>
                  </a:lnTo>
                  <a:lnTo>
                    <a:pt x="67" y="152"/>
                  </a:lnTo>
                  <a:lnTo>
                    <a:pt x="75" y="152"/>
                  </a:lnTo>
                  <a:lnTo>
                    <a:pt x="196" y="152"/>
                  </a:lnTo>
                  <a:lnTo>
                    <a:pt x="203" y="152"/>
                  </a:lnTo>
                  <a:lnTo>
                    <a:pt x="211" y="149"/>
                  </a:lnTo>
                  <a:lnTo>
                    <a:pt x="217" y="148"/>
                  </a:lnTo>
                  <a:lnTo>
                    <a:pt x="225" y="145"/>
                  </a:lnTo>
                  <a:lnTo>
                    <a:pt x="231" y="142"/>
                  </a:lnTo>
                  <a:lnTo>
                    <a:pt x="238" y="139"/>
                  </a:lnTo>
                  <a:lnTo>
                    <a:pt x="243" y="134"/>
                  </a:lnTo>
                  <a:lnTo>
                    <a:pt x="248" y="129"/>
                  </a:lnTo>
                  <a:lnTo>
                    <a:pt x="254" y="124"/>
                  </a:lnTo>
                  <a:lnTo>
                    <a:pt x="258" y="118"/>
                  </a:lnTo>
                  <a:lnTo>
                    <a:pt x="261" y="112"/>
                  </a:lnTo>
                  <a:lnTo>
                    <a:pt x="264" y="105"/>
                  </a:lnTo>
                  <a:lnTo>
                    <a:pt x="268" y="99"/>
                  </a:lnTo>
                  <a:lnTo>
                    <a:pt x="269" y="92"/>
                  </a:lnTo>
                  <a:lnTo>
                    <a:pt x="270" y="84"/>
                  </a:lnTo>
                  <a:lnTo>
                    <a:pt x="271" y="77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95">
              <a:extLst>
                <a:ext uri="{FF2B5EF4-FFF2-40B4-BE49-F238E27FC236}">
                  <a16:creationId xmlns="" xmlns:a16="http://schemas.microsoft.com/office/drawing/2014/main" id="{FE068423-85F1-42D2-9816-51509429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920875"/>
              <a:ext cx="87313" cy="134938"/>
            </a:xfrm>
            <a:custGeom>
              <a:avLst/>
              <a:gdLst>
                <a:gd name="T0" fmla="*/ 256 w 271"/>
                <a:gd name="T1" fmla="*/ 0 h 422"/>
                <a:gd name="T2" fmla="*/ 253 w 271"/>
                <a:gd name="T3" fmla="*/ 0 h 422"/>
                <a:gd name="T4" fmla="*/ 249 w 271"/>
                <a:gd name="T5" fmla="*/ 2 h 422"/>
                <a:gd name="T6" fmla="*/ 247 w 271"/>
                <a:gd name="T7" fmla="*/ 3 h 422"/>
                <a:gd name="T8" fmla="*/ 245 w 271"/>
                <a:gd name="T9" fmla="*/ 5 h 422"/>
                <a:gd name="T10" fmla="*/ 243 w 271"/>
                <a:gd name="T11" fmla="*/ 7 h 422"/>
                <a:gd name="T12" fmla="*/ 242 w 271"/>
                <a:gd name="T13" fmla="*/ 9 h 422"/>
                <a:gd name="T14" fmla="*/ 241 w 271"/>
                <a:gd name="T15" fmla="*/ 12 h 422"/>
                <a:gd name="T16" fmla="*/ 241 w 271"/>
                <a:gd name="T17" fmla="*/ 15 h 422"/>
                <a:gd name="T18" fmla="*/ 241 w 271"/>
                <a:gd name="T19" fmla="*/ 226 h 422"/>
                <a:gd name="T20" fmla="*/ 240 w 271"/>
                <a:gd name="T21" fmla="*/ 235 h 422"/>
                <a:gd name="T22" fmla="*/ 237 w 271"/>
                <a:gd name="T23" fmla="*/ 244 h 422"/>
                <a:gd name="T24" fmla="*/ 232 w 271"/>
                <a:gd name="T25" fmla="*/ 251 h 422"/>
                <a:gd name="T26" fmla="*/ 227 w 271"/>
                <a:gd name="T27" fmla="*/ 258 h 422"/>
                <a:gd name="T28" fmla="*/ 220 w 271"/>
                <a:gd name="T29" fmla="*/ 263 h 422"/>
                <a:gd name="T30" fmla="*/ 213 w 271"/>
                <a:gd name="T31" fmla="*/ 268 h 422"/>
                <a:gd name="T32" fmla="*/ 204 w 271"/>
                <a:gd name="T33" fmla="*/ 271 h 422"/>
                <a:gd name="T34" fmla="*/ 196 w 271"/>
                <a:gd name="T35" fmla="*/ 271 h 422"/>
                <a:gd name="T36" fmla="*/ 75 w 271"/>
                <a:gd name="T37" fmla="*/ 271 h 422"/>
                <a:gd name="T38" fmla="*/ 66 w 271"/>
                <a:gd name="T39" fmla="*/ 271 h 422"/>
                <a:gd name="T40" fmla="*/ 57 w 271"/>
                <a:gd name="T41" fmla="*/ 268 h 422"/>
                <a:gd name="T42" fmla="*/ 50 w 271"/>
                <a:gd name="T43" fmla="*/ 263 h 422"/>
                <a:gd name="T44" fmla="*/ 44 w 271"/>
                <a:gd name="T45" fmla="*/ 258 h 422"/>
                <a:gd name="T46" fmla="*/ 37 w 271"/>
                <a:gd name="T47" fmla="*/ 251 h 422"/>
                <a:gd name="T48" fmla="*/ 34 w 271"/>
                <a:gd name="T49" fmla="*/ 244 h 422"/>
                <a:gd name="T50" fmla="*/ 31 w 271"/>
                <a:gd name="T51" fmla="*/ 235 h 422"/>
                <a:gd name="T52" fmla="*/ 30 w 271"/>
                <a:gd name="T53" fmla="*/ 226 h 422"/>
                <a:gd name="T54" fmla="*/ 30 w 271"/>
                <a:gd name="T55" fmla="*/ 15 h 422"/>
                <a:gd name="T56" fmla="*/ 30 w 271"/>
                <a:gd name="T57" fmla="*/ 12 h 422"/>
                <a:gd name="T58" fmla="*/ 29 w 271"/>
                <a:gd name="T59" fmla="*/ 9 h 422"/>
                <a:gd name="T60" fmla="*/ 27 w 271"/>
                <a:gd name="T61" fmla="*/ 7 h 422"/>
                <a:gd name="T62" fmla="*/ 25 w 271"/>
                <a:gd name="T63" fmla="*/ 5 h 422"/>
                <a:gd name="T64" fmla="*/ 23 w 271"/>
                <a:gd name="T65" fmla="*/ 3 h 422"/>
                <a:gd name="T66" fmla="*/ 21 w 271"/>
                <a:gd name="T67" fmla="*/ 2 h 422"/>
                <a:gd name="T68" fmla="*/ 18 w 271"/>
                <a:gd name="T69" fmla="*/ 0 h 422"/>
                <a:gd name="T70" fmla="*/ 15 w 271"/>
                <a:gd name="T71" fmla="*/ 0 h 422"/>
                <a:gd name="T72" fmla="*/ 11 w 271"/>
                <a:gd name="T73" fmla="*/ 0 h 422"/>
                <a:gd name="T74" fmla="*/ 9 w 271"/>
                <a:gd name="T75" fmla="*/ 2 h 422"/>
                <a:gd name="T76" fmla="*/ 6 w 271"/>
                <a:gd name="T77" fmla="*/ 3 h 422"/>
                <a:gd name="T78" fmla="*/ 4 w 271"/>
                <a:gd name="T79" fmla="*/ 5 h 422"/>
                <a:gd name="T80" fmla="*/ 3 w 271"/>
                <a:gd name="T81" fmla="*/ 7 h 422"/>
                <a:gd name="T82" fmla="*/ 1 w 271"/>
                <a:gd name="T83" fmla="*/ 9 h 422"/>
                <a:gd name="T84" fmla="*/ 0 w 271"/>
                <a:gd name="T85" fmla="*/ 12 h 422"/>
                <a:gd name="T86" fmla="*/ 0 w 271"/>
                <a:gd name="T87" fmla="*/ 15 h 422"/>
                <a:gd name="T88" fmla="*/ 0 w 271"/>
                <a:gd name="T89" fmla="*/ 226 h 422"/>
                <a:gd name="T90" fmla="*/ 0 w 271"/>
                <a:gd name="T91" fmla="*/ 231 h 422"/>
                <a:gd name="T92" fmla="*/ 1 w 271"/>
                <a:gd name="T93" fmla="*/ 236 h 422"/>
                <a:gd name="T94" fmla="*/ 0 w 271"/>
                <a:gd name="T95" fmla="*/ 239 h 422"/>
                <a:gd name="T96" fmla="*/ 0 w 271"/>
                <a:gd name="T97" fmla="*/ 241 h 422"/>
                <a:gd name="T98" fmla="*/ 0 w 271"/>
                <a:gd name="T99" fmla="*/ 422 h 422"/>
                <a:gd name="T100" fmla="*/ 271 w 271"/>
                <a:gd name="T101" fmla="*/ 422 h 422"/>
                <a:gd name="T102" fmla="*/ 271 w 271"/>
                <a:gd name="T103" fmla="*/ 226 h 422"/>
                <a:gd name="T104" fmla="*/ 271 w 271"/>
                <a:gd name="T105" fmla="*/ 15 h 422"/>
                <a:gd name="T106" fmla="*/ 270 w 271"/>
                <a:gd name="T107" fmla="*/ 12 h 422"/>
                <a:gd name="T108" fmla="*/ 270 w 271"/>
                <a:gd name="T109" fmla="*/ 9 h 422"/>
                <a:gd name="T110" fmla="*/ 268 w 271"/>
                <a:gd name="T111" fmla="*/ 7 h 422"/>
                <a:gd name="T112" fmla="*/ 267 w 271"/>
                <a:gd name="T113" fmla="*/ 5 h 422"/>
                <a:gd name="T114" fmla="*/ 264 w 271"/>
                <a:gd name="T115" fmla="*/ 3 h 422"/>
                <a:gd name="T116" fmla="*/ 261 w 271"/>
                <a:gd name="T117" fmla="*/ 2 h 422"/>
                <a:gd name="T118" fmla="*/ 259 w 271"/>
                <a:gd name="T119" fmla="*/ 0 h 422"/>
                <a:gd name="T120" fmla="*/ 256 w 271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422">
                  <a:moveTo>
                    <a:pt x="256" y="0"/>
                  </a:moveTo>
                  <a:lnTo>
                    <a:pt x="253" y="0"/>
                  </a:lnTo>
                  <a:lnTo>
                    <a:pt x="249" y="2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9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226"/>
                  </a:lnTo>
                  <a:lnTo>
                    <a:pt x="240" y="235"/>
                  </a:lnTo>
                  <a:lnTo>
                    <a:pt x="237" y="244"/>
                  </a:lnTo>
                  <a:lnTo>
                    <a:pt x="232" y="251"/>
                  </a:lnTo>
                  <a:lnTo>
                    <a:pt x="227" y="258"/>
                  </a:lnTo>
                  <a:lnTo>
                    <a:pt x="220" y="263"/>
                  </a:lnTo>
                  <a:lnTo>
                    <a:pt x="213" y="268"/>
                  </a:lnTo>
                  <a:lnTo>
                    <a:pt x="204" y="271"/>
                  </a:lnTo>
                  <a:lnTo>
                    <a:pt x="196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7" y="268"/>
                  </a:lnTo>
                  <a:lnTo>
                    <a:pt x="50" y="263"/>
                  </a:lnTo>
                  <a:lnTo>
                    <a:pt x="44" y="258"/>
                  </a:lnTo>
                  <a:lnTo>
                    <a:pt x="37" y="251"/>
                  </a:lnTo>
                  <a:lnTo>
                    <a:pt x="34" y="244"/>
                  </a:lnTo>
                  <a:lnTo>
                    <a:pt x="31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1" y="422"/>
                  </a:lnTo>
                  <a:lnTo>
                    <a:pt x="271" y="226"/>
                  </a:lnTo>
                  <a:lnTo>
                    <a:pt x="271" y="15"/>
                  </a:lnTo>
                  <a:lnTo>
                    <a:pt x="270" y="12"/>
                  </a:lnTo>
                  <a:lnTo>
                    <a:pt x="270" y="9"/>
                  </a:lnTo>
                  <a:lnTo>
                    <a:pt x="268" y="7"/>
                  </a:lnTo>
                  <a:lnTo>
                    <a:pt x="267" y="5"/>
                  </a:lnTo>
                  <a:lnTo>
                    <a:pt x="264" y="3"/>
                  </a:lnTo>
                  <a:lnTo>
                    <a:pt x="261" y="2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796">
              <a:extLst>
                <a:ext uri="{FF2B5EF4-FFF2-40B4-BE49-F238E27FC236}">
                  <a16:creationId xmlns="" xmlns:a16="http://schemas.microsoft.com/office/drawing/2014/main" id="{11CAFAE2-5C93-4666-BF8B-62D36BD94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093913"/>
              <a:ext cx="8731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797">
              <a:extLst>
                <a:ext uri="{FF2B5EF4-FFF2-40B4-BE49-F238E27FC236}">
                  <a16:creationId xmlns="" xmlns:a16="http://schemas.microsoft.com/office/drawing/2014/main" id="{4814B6CE-6116-4182-BC0D-EFEA07CA2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065338"/>
              <a:ext cx="873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798">
              <a:extLst>
                <a:ext uri="{FF2B5EF4-FFF2-40B4-BE49-F238E27FC236}">
                  <a16:creationId xmlns="" xmlns:a16="http://schemas.microsoft.com/office/drawing/2014/main" id="{FEEE15A0-772C-498B-B988-CB100BF4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132013"/>
              <a:ext cx="873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99">
              <a:extLst>
                <a:ext uri="{FF2B5EF4-FFF2-40B4-BE49-F238E27FC236}">
                  <a16:creationId xmlns="" xmlns:a16="http://schemas.microsoft.com/office/drawing/2014/main" id="{62FE787C-BB33-43F2-B5F5-986F9AC7C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3 w 30"/>
                <a:gd name="T7" fmla="*/ 179 h 181"/>
                <a:gd name="T8" fmla="*/ 25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5 w 30"/>
                <a:gd name="T27" fmla="*/ 5 h 181"/>
                <a:gd name="T28" fmla="*/ 23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3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4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1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1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4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3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3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00">
              <a:extLst>
                <a:ext uri="{FF2B5EF4-FFF2-40B4-BE49-F238E27FC236}">
                  <a16:creationId xmlns="" xmlns:a16="http://schemas.microsoft.com/office/drawing/2014/main" id="{5F3A1743-C344-4962-8EF3-D6744E02B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930400"/>
              <a:ext cx="11113" cy="57150"/>
            </a:xfrm>
            <a:custGeom>
              <a:avLst/>
              <a:gdLst>
                <a:gd name="T0" fmla="*/ 16 w 31"/>
                <a:gd name="T1" fmla="*/ 181 h 181"/>
                <a:gd name="T2" fmla="*/ 18 w 31"/>
                <a:gd name="T3" fmla="*/ 181 h 181"/>
                <a:gd name="T4" fmla="*/ 21 w 31"/>
                <a:gd name="T5" fmla="*/ 180 h 181"/>
                <a:gd name="T6" fmla="*/ 23 w 31"/>
                <a:gd name="T7" fmla="*/ 179 h 181"/>
                <a:gd name="T8" fmla="*/ 25 w 31"/>
                <a:gd name="T9" fmla="*/ 176 h 181"/>
                <a:gd name="T10" fmla="*/ 28 w 31"/>
                <a:gd name="T11" fmla="*/ 174 h 181"/>
                <a:gd name="T12" fmla="*/ 29 w 31"/>
                <a:gd name="T13" fmla="*/ 172 h 181"/>
                <a:gd name="T14" fmla="*/ 30 w 31"/>
                <a:gd name="T15" fmla="*/ 169 h 181"/>
                <a:gd name="T16" fmla="*/ 31 w 31"/>
                <a:gd name="T17" fmla="*/ 166 h 181"/>
                <a:gd name="T18" fmla="*/ 31 w 31"/>
                <a:gd name="T19" fmla="*/ 16 h 181"/>
                <a:gd name="T20" fmla="*/ 30 w 31"/>
                <a:gd name="T21" fmla="*/ 12 h 181"/>
                <a:gd name="T22" fmla="*/ 29 w 31"/>
                <a:gd name="T23" fmla="*/ 9 h 181"/>
                <a:gd name="T24" fmla="*/ 28 w 31"/>
                <a:gd name="T25" fmla="*/ 7 h 181"/>
                <a:gd name="T26" fmla="*/ 25 w 31"/>
                <a:gd name="T27" fmla="*/ 5 h 181"/>
                <a:gd name="T28" fmla="*/ 23 w 31"/>
                <a:gd name="T29" fmla="*/ 3 h 181"/>
                <a:gd name="T30" fmla="*/ 21 w 31"/>
                <a:gd name="T31" fmla="*/ 2 h 181"/>
                <a:gd name="T32" fmla="*/ 18 w 31"/>
                <a:gd name="T33" fmla="*/ 0 h 181"/>
                <a:gd name="T34" fmla="*/ 16 w 31"/>
                <a:gd name="T35" fmla="*/ 0 h 181"/>
                <a:gd name="T36" fmla="*/ 13 w 31"/>
                <a:gd name="T37" fmla="*/ 0 h 181"/>
                <a:gd name="T38" fmla="*/ 9 w 31"/>
                <a:gd name="T39" fmla="*/ 2 h 181"/>
                <a:gd name="T40" fmla="*/ 7 w 31"/>
                <a:gd name="T41" fmla="*/ 3 h 181"/>
                <a:gd name="T42" fmla="*/ 5 w 31"/>
                <a:gd name="T43" fmla="*/ 5 h 181"/>
                <a:gd name="T44" fmla="*/ 3 w 31"/>
                <a:gd name="T45" fmla="*/ 7 h 181"/>
                <a:gd name="T46" fmla="*/ 2 w 31"/>
                <a:gd name="T47" fmla="*/ 9 h 181"/>
                <a:gd name="T48" fmla="*/ 1 w 31"/>
                <a:gd name="T49" fmla="*/ 12 h 181"/>
                <a:gd name="T50" fmla="*/ 0 w 31"/>
                <a:gd name="T51" fmla="*/ 16 h 181"/>
                <a:gd name="T52" fmla="*/ 0 w 31"/>
                <a:gd name="T53" fmla="*/ 166 h 181"/>
                <a:gd name="T54" fmla="*/ 1 w 31"/>
                <a:gd name="T55" fmla="*/ 169 h 181"/>
                <a:gd name="T56" fmla="*/ 2 w 31"/>
                <a:gd name="T57" fmla="*/ 172 h 181"/>
                <a:gd name="T58" fmla="*/ 3 w 31"/>
                <a:gd name="T59" fmla="*/ 174 h 181"/>
                <a:gd name="T60" fmla="*/ 5 w 31"/>
                <a:gd name="T61" fmla="*/ 176 h 181"/>
                <a:gd name="T62" fmla="*/ 7 w 31"/>
                <a:gd name="T63" fmla="*/ 179 h 181"/>
                <a:gd name="T64" fmla="*/ 9 w 31"/>
                <a:gd name="T65" fmla="*/ 180 h 181"/>
                <a:gd name="T66" fmla="*/ 13 w 31"/>
                <a:gd name="T67" fmla="*/ 181 h 181"/>
                <a:gd name="T68" fmla="*/ 16 w 31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181">
                  <a:moveTo>
                    <a:pt x="16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1" y="166"/>
                  </a:lnTo>
                  <a:lnTo>
                    <a:pt x="31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3" y="181"/>
                  </a:lnTo>
                  <a:lnTo>
                    <a:pt x="16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4779264" y="5157216"/>
            <a:ext cx="1072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Segoe UI"/>
              </a:rPr>
              <a:t>PROPHI</a:t>
            </a:r>
            <a:endParaRPr lang="en-US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405042" y="1342382"/>
            <a:ext cx="1040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Segoe UI"/>
              </a:rPr>
              <a:t>PROPHI</a:t>
            </a:r>
            <a:endParaRPr lang="en-US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376" y="5507460"/>
            <a:ext cx="3803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 уровень коммуникативной культуры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7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690563" y="314325"/>
            <a:ext cx="10808351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ВЗАИМОДЕЙСТВИЯ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9738651-02F4-4649-8AE7-2E5CBF61784D}"/>
              </a:ext>
            </a:extLst>
          </p:cNvPr>
          <p:cNvGrpSpPr/>
          <p:nvPr/>
        </p:nvGrpSpPr>
        <p:grpSpPr>
          <a:xfrm>
            <a:off x="0" y="1414272"/>
            <a:ext cx="12192000" cy="4230624"/>
            <a:chOff x="946108" y="1121587"/>
            <a:chExt cx="10241511" cy="3951141"/>
          </a:xfrm>
        </p:grpSpPr>
        <p:sp>
          <p:nvSpPr>
            <p:cNvPr id="13" name="Oval 5">
              <a:extLst>
                <a:ext uri="{FF2B5EF4-FFF2-40B4-BE49-F238E27FC236}">
                  <a16:creationId xmlns="" xmlns:a16="http://schemas.microsoft.com/office/drawing/2014/main" id="{705626B2-548B-491E-9541-6845DC766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203" y="3473899"/>
              <a:ext cx="911494" cy="973884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7">
              <a:extLst>
                <a:ext uri="{FF2B5EF4-FFF2-40B4-BE49-F238E27FC236}">
                  <a16:creationId xmlns="" xmlns:a16="http://schemas.microsoft.com/office/drawing/2014/main" id="{C92A7406-85C3-49AE-AA28-A1F88CBB8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637" y="1690915"/>
              <a:ext cx="1003669" cy="100705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9">
              <a:extLst>
                <a:ext uri="{FF2B5EF4-FFF2-40B4-BE49-F238E27FC236}">
                  <a16:creationId xmlns="" xmlns:a16="http://schemas.microsoft.com/office/drawing/2014/main" id="{E6D72D63-140A-496E-BBC5-ADE7CF58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1060" y="1668142"/>
              <a:ext cx="1044635" cy="93369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1">
              <a:extLst>
                <a:ext uri="{FF2B5EF4-FFF2-40B4-BE49-F238E27FC236}">
                  <a16:creationId xmlns="" xmlns:a16="http://schemas.microsoft.com/office/drawing/2014/main" id="{318E7E5D-BA8F-4821-866B-AEA870C0F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6039" y="3519326"/>
              <a:ext cx="977726" cy="97772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3">
              <a:extLst>
                <a:ext uri="{FF2B5EF4-FFF2-40B4-BE49-F238E27FC236}">
                  <a16:creationId xmlns="" xmlns:a16="http://schemas.microsoft.com/office/drawing/2014/main" id="{D0EC10B8-D9C5-4677-8802-89920C7BD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222" y="1777181"/>
              <a:ext cx="973884" cy="9777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="" xmlns:a16="http://schemas.microsoft.com/office/drawing/2014/main" id="{9DDA1900-7546-4833-A58F-960D2F6FA01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108592" y="2818186"/>
              <a:ext cx="2079027" cy="2197609"/>
            </a:xfrm>
            <a:custGeom>
              <a:avLst/>
              <a:gdLst>
                <a:gd name="T0" fmla="*/ 928 w 1015"/>
                <a:gd name="T1" fmla="*/ 541 h 823"/>
                <a:gd name="T2" fmla="*/ 928 w 1015"/>
                <a:gd name="T3" fmla="*/ 456 h 823"/>
                <a:gd name="T4" fmla="*/ 789 w 1015"/>
                <a:gd name="T5" fmla="*/ 133 h 823"/>
                <a:gd name="T6" fmla="*/ 464 w 1015"/>
                <a:gd name="T7" fmla="*/ 0 h 823"/>
                <a:gd name="T8" fmla="*/ 0 w 1015"/>
                <a:gd name="T9" fmla="*/ 464 h 823"/>
                <a:gd name="T10" fmla="*/ 0 w 1015"/>
                <a:gd name="T11" fmla="*/ 724 h 823"/>
                <a:gd name="T12" fmla="*/ 73 w 1015"/>
                <a:gd name="T13" fmla="*/ 597 h 823"/>
                <a:gd name="T14" fmla="*/ 152 w 1015"/>
                <a:gd name="T15" fmla="*/ 735 h 823"/>
                <a:gd name="T16" fmla="*/ 152 w 1015"/>
                <a:gd name="T17" fmla="*/ 464 h 823"/>
                <a:gd name="T18" fmla="*/ 464 w 1015"/>
                <a:gd name="T19" fmla="*/ 152 h 823"/>
                <a:gd name="T20" fmla="*/ 683 w 1015"/>
                <a:gd name="T21" fmla="*/ 242 h 823"/>
                <a:gd name="T22" fmla="*/ 776 w 1015"/>
                <a:gd name="T23" fmla="*/ 458 h 823"/>
                <a:gd name="T24" fmla="*/ 776 w 1015"/>
                <a:gd name="T25" fmla="*/ 541 h 823"/>
                <a:gd name="T26" fmla="*/ 689 w 1015"/>
                <a:gd name="T27" fmla="*/ 541 h 823"/>
                <a:gd name="T28" fmla="*/ 852 w 1015"/>
                <a:gd name="T29" fmla="*/ 823 h 823"/>
                <a:gd name="T30" fmla="*/ 1015 w 1015"/>
                <a:gd name="T31" fmla="*/ 541 h 823"/>
                <a:gd name="T32" fmla="*/ 928 w 1015"/>
                <a:gd name="T33" fmla="*/ 54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928" y="541"/>
                  </a:move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89" y="133"/>
                  </a:cubicBezTo>
                  <a:cubicBezTo>
                    <a:pt x="702" y="47"/>
                    <a:pt x="586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6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1015" y="541"/>
                    <a:pt x="1015" y="541"/>
                    <a:pt x="1015" y="541"/>
                  </a:cubicBezTo>
                  <a:lnTo>
                    <a:pt x="928" y="5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="" xmlns:a16="http://schemas.microsoft.com/office/drawing/2014/main" id="{3B5FABD2-2141-48BD-A736-462BEBCE35D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521157" y="1121587"/>
              <a:ext cx="2048303" cy="2265928"/>
            </a:xfrm>
            <a:custGeom>
              <a:avLst/>
              <a:gdLst>
                <a:gd name="T0" fmla="*/ 852 w 1015"/>
                <a:gd name="T1" fmla="*/ 0 h 823"/>
                <a:gd name="T2" fmla="*/ 689 w 1015"/>
                <a:gd name="T3" fmla="*/ 282 h 823"/>
                <a:gd name="T4" fmla="*/ 775 w 1015"/>
                <a:gd name="T5" fmla="*/ 282 h 823"/>
                <a:gd name="T6" fmla="*/ 775 w 1015"/>
                <a:gd name="T7" fmla="*/ 365 h 823"/>
                <a:gd name="T8" fmla="*/ 682 w 1015"/>
                <a:gd name="T9" fmla="*/ 581 h 823"/>
                <a:gd name="T10" fmla="*/ 464 w 1015"/>
                <a:gd name="T11" fmla="*/ 670 h 823"/>
                <a:gd name="T12" fmla="*/ 152 w 1015"/>
                <a:gd name="T13" fmla="*/ 358 h 823"/>
                <a:gd name="T14" fmla="*/ 152 w 1015"/>
                <a:gd name="T15" fmla="*/ 90 h 823"/>
                <a:gd name="T16" fmla="*/ 74 w 1015"/>
                <a:gd name="T17" fmla="*/ 225 h 823"/>
                <a:gd name="T18" fmla="*/ 0 w 1015"/>
                <a:gd name="T19" fmla="*/ 96 h 823"/>
                <a:gd name="T20" fmla="*/ 0 w 1015"/>
                <a:gd name="T21" fmla="*/ 358 h 823"/>
                <a:gd name="T22" fmla="*/ 464 w 1015"/>
                <a:gd name="T23" fmla="*/ 823 h 823"/>
                <a:gd name="T24" fmla="*/ 789 w 1015"/>
                <a:gd name="T25" fmla="*/ 690 h 823"/>
                <a:gd name="T26" fmla="*/ 928 w 1015"/>
                <a:gd name="T27" fmla="*/ 367 h 823"/>
                <a:gd name="T28" fmla="*/ 928 w 1015"/>
                <a:gd name="T29" fmla="*/ 282 h 823"/>
                <a:gd name="T30" fmla="*/ 1015 w 1015"/>
                <a:gd name="T31" fmla="*/ 282 h 823"/>
                <a:gd name="T32" fmla="*/ 852 w 1015"/>
                <a:gd name="T3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5" y="282"/>
                    <a:pt x="775" y="282"/>
                    <a:pt x="775" y="282"/>
                  </a:cubicBezTo>
                  <a:cubicBezTo>
                    <a:pt x="775" y="365"/>
                    <a:pt x="775" y="365"/>
                    <a:pt x="775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6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="" xmlns:a16="http://schemas.microsoft.com/office/drawing/2014/main" id="{821064D5-EA1D-49A6-8EE8-154669E7A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803" y="1167133"/>
              <a:ext cx="2283857" cy="2267726"/>
            </a:xfrm>
            <a:custGeom>
              <a:avLst/>
              <a:gdLst>
                <a:gd name="T0" fmla="*/ 928 w 1015"/>
                <a:gd name="T1" fmla="*/ 541 h 823"/>
                <a:gd name="T2" fmla="*/ 928 w 1015"/>
                <a:gd name="T3" fmla="*/ 456 h 823"/>
                <a:gd name="T4" fmla="*/ 790 w 1015"/>
                <a:gd name="T5" fmla="*/ 133 h 823"/>
                <a:gd name="T6" fmla="*/ 464 w 1015"/>
                <a:gd name="T7" fmla="*/ 0 h 823"/>
                <a:gd name="T8" fmla="*/ 0 w 1015"/>
                <a:gd name="T9" fmla="*/ 464 h 823"/>
                <a:gd name="T10" fmla="*/ 0 w 1015"/>
                <a:gd name="T11" fmla="*/ 724 h 823"/>
                <a:gd name="T12" fmla="*/ 73 w 1015"/>
                <a:gd name="T13" fmla="*/ 597 h 823"/>
                <a:gd name="T14" fmla="*/ 152 w 1015"/>
                <a:gd name="T15" fmla="*/ 735 h 823"/>
                <a:gd name="T16" fmla="*/ 152 w 1015"/>
                <a:gd name="T17" fmla="*/ 464 h 823"/>
                <a:gd name="T18" fmla="*/ 464 w 1015"/>
                <a:gd name="T19" fmla="*/ 152 h 823"/>
                <a:gd name="T20" fmla="*/ 683 w 1015"/>
                <a:gd name="T21" fmla="*/ 242 h 823"/>
                <a:gd name="T22" fmla="*/ 776 w 1015"/>
                <a:gd name="T23" fmla="*/ 458 h 823"/>
                <a:gd name="T24" fmla="*/ 776 w 1015"/>
                <a:gd name="T25" fmla="*/ 541 h 823"/>
                <a:gd name="T26" fmla="*/ 689 w 1015"/>
                <a:gd name="T27" fmla="*/ 541 h 823"/>
                <a:gd name="T28" fmla="*/ 852 w 1015"/>
                <a:gd name="T29" fmla="*/ 823 h 823"/>
                <a:gd name="T30" fmla="*/ 1015 w 1015"/>
                <a:gd name="T31" fmla="*/ 541 h 823"/>
                <a:gd name="T32" fmla="*/ 928 w 1015"/>
                <a:gd name="T33" fmla="*/ 54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928" y="541"/>
                  </a:move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6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1015" y="541"/>
                    <a:pt x="1015" y="541"/>
                    <a:pt x="1015" y="541"/>
                  </a:cubicBezTo>
                  <a:lnTo>
                    <a:pt x="928" y="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="" xmlns:a16="http://schemas.microsoft.com/office/drawing/2014/main" id="{EB9F1141-2C9C-41D3-B4EF-8468DC6F8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576" y="2941638"/>
              <a:ext cx="2058544" cy="2131090"/>
            </a:xfrm>
            <a:custGeom>
              <a:avLst/>
              <a:gdLst>
                <a:gd name="T0" fmla="*/ 852 w 1015"/>
                <a:gd name="T1" fmla="*/ 0 h 823"/>
                <a:gd name="T2" fmla="*/ 689 w 1015"/>
                <a:gd name="T3" fmla="*/ 282 h 823"/>
                <a:gd name="T4" fmla="*/ 776 w 1015"/>
                <a:gd name="T5" fmla="*/ 282 h 823"/>
                <a:gd name="T6" fmla="*/ 776 w 1015"/>
                <a:gd name="T7" fmla="*/ 365 h 823"/>
                <a:gd name="T8" fmla="*/ 682 w 1015"/>
                <a:gd name="T9" fmla="*/ 581 h 823"/>
                <a:gd name="T10" fmla="*/ 464 w 1015"/>
                <a:gd name="T11" fmla="*/ 670 h 823"/>
                <a:gd name="T12" fmla="*/ 152 w 1015"/>
                <a:gd name="T13" fmla="*/ 358 h 823"/>
                <a:gd name="T14" fmla="*/ 152 w 1015"/>
                <a:gd name="T15" fmla="*/ 90 h 823"/>
                <a:gd name="T16" fmla="*/ 74 w 1015"/>
                <a:gd name="T17" fmla="*/ 225 h 823"/>
                <a:gd name="T18" fmla="*/ 0 w 1015"/>
                <a:gd name="T19" fmla="*/ 96 h 823"/>
                <a:gd name="T20" fmla="*/ 0 w 1015"/>
                <a:gd name="T21" fmla="*/ 358 h 823"/>
                <a:gd name="T22" fmla="*/ 464 w 1015"/>
                <a:gd name="T23" fmla="*/ 823 h 823"/>
                <a:gd name="T24" fmla="*/ 789 w 1015"/>
                <a:gd name="T25" fmla="*/ 690 h 823"/>
                <a:gd name="T26" fmla="*/ 928 w 1015"/>
                <a:gd name="T27" fmla="*/ 367 h 823"/>
                <a:gd name="T28" fmla="*/ 928 w 1015"/>
                <a:gd name="T29" fmla="*/ 282 h 823"/>
                <a:gd name="T30" fmla="*/ 1015 w 1015"/>
                <a:gd name="T31" fmla="*/ 282 h 823"/>
                <a:gd name="T32" fmla="*/ 852 w 1015"/>
                <a:gd name="T3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6" y="282"/>
                    <a:pt x="776" y="282"/>
                    <a:pt x="776" y="282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7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F1A48963-2C96-47F8-A253-D41E27FFC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108" y="1155746"/>
              <a:ext cx="2048302" cy="2257379"/>
            </a:xfrm>
            <a:custGeom>
              <a:avLst/>
              <a:gdLst>
                <a:gd name="T0" fmla="*/ 1015 w 1015"/>
                <a:gd name="T1" fmla="*/ 541 h 833"/>
                <a:gd name="T2" fmla="*/ 928 w 1015"/>
                <a:gd name="T3" fmla="*/ 541 h 833"/>
                <a:gd name="T4" fmla="*/ 928 w 1015"/>
                <a:gd name="T5" fmla="*/ 456 h 833"/>
                <a:gd name="T6" fmla="*/ 790 w 1015"/>
                <a:gd name="T7" fmla="*/ 133 h 833"/>
                <a:gd name="T8" fmla="*/ 464 w 1015"/>
                <a:gd name="T9" fmla="*/ 0 h 833"/>
                <a:gd name="T10" fmla="*/ 0 w 1015"/>
                <a:gd name="T11" fmla="*/ 464 h 833"/>
                <a:gd name="T12" fmla="*/ 0 w 1015"/>
                <a:gd name="T13" fmla="*/ 833 h 833"/>
                <a:gd name="T14" fmla="*/ 152 w 1015"/>
                <a:gd name="T15" fmla="*/ 833 h 833"/>
                <a:gd name="T16" fmla="*/ 152 w 1015"/>
                <a:gd name="T17" fmla="*/ 464 h 833"/>
                <a:gd name="T18" fmla="*/ 464 w 1015"/>
                <a:gd name="T19" fmla="*/ 152 h 833"/>
                <a:gd name="T20" fmla="*/ 683 w 1015"/>
                <a:gd name="T21" fmla="*/ 242 h 833"/>
                <a:gd name="T22" fmla="*/ 776 w 1015"/>
                <a:gd name="T23" fmla="*/ 458 h 833"/>
                <a:gd name="T24" fmla="*/ 776 w 1015"/>
                <a:gd name="T25" fmla="*/ 541 h 833"/>
                <a:gd name="T26" fmla="*/ 689 w 1015"/>
                <a:gd name="T27" fmla="*/ 541 h 833"/>
                <a:gd name="T28" fmla="*/ 852 w 1015"/>
                <a:gd name="T29" fmla="*/ 823 h 833"/>
                <a:gd name="T30" fmla="*/ 1015 w 1015"/>
                <a:gd name="T31" fmla="*/ 54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5" h="833">
                  <a:moveTo>
                    <a:pt x="1015" y="541"/>
                  </a:moveTo>
                  <a:cubicBezTo>
                    <a:pt x="928" y="541"/>
                    <a:pt x="928" y="541"/>
                    <a:pt x="928" y="541"/>
                  </a:cubicBez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152" y="833"/>
                    <a:pt x="152" y="833"/>
                    <a:pt x="152" y="833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7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lnTo>
                    <a:pt x="1015" y="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1DC38031-C222-4565-AD96-F73F66F814E8}"/>
                </a:ext>
              </a:extLst>
            </p:cNvPr>
            <p:cNvSpPr txBox="1"/>
            <p:nvPr/>
          </p:nvSpPr>
          <p:spPr>
            <a:xfrm>
              <a:off x="1588294" y="3026507"/>
              <a:ext cx="1381125" cy="2196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84BF9BC9-0E4E-442A-9A7E-7BE9F969B416}"/>
                </a:ext>
              </a:extLst>
            </p:cNvPr>
            <p:cNvSpPr txBox="1"/>
            <p:nvPr/>
          </p:nvSpPr>
          <p:spPr>
            <a:xfrm>
              <a:off x="5303838" y="3026507"/>
              <a:ext cx="1381125" cy="2196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7F21C72D-474C-4AB0-AFC5-BDCB7BC549A5}"/>
                </a:ext>
              </a:extLst>
            </p:cNvPr>
            <p:cNvSpPr txBox="1"/>
            <p:nvPr/>
          </p:nvSpPr>
          <p:spPr>
            <a:xfrm>
              <a:off x="9046369" y="3026507"/>
              <a:ext cx="1381125" cy="2196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607FBA46-02CA-46F3-899D-E75AF1865C42}"/>
                </a:ext>
              </a:extLst>
            </p:cNvPr>
            <p:cNvSpPr txBox="1"/>
            <p:nvPr/>
          </p:nvSpPr>
          <p:spPr>
            <a:xfrm>
              <a:off x="3427413" y="3026507"/>
              <a:ext cx="1381125" cy="2196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DCFC243E-485F-402C-839E-D0D2FE11612C}"/>
                </a:ext>
              </a:extLst>
            </p:cNvPr>
            <p:cNvSpPr txBox="1"/>
            <p:nvPr/>
          </p:nvSpPr>
          <p:spPr>
            <a:xfrm>
              <a:off x="7153275" y="3026507"/>
              <a:ext cx="1381125" cy="2196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95" name="Freeform 2563">
              <a:extLst>
                <a:ext uri="{FF2B5EF4-FFF2-40B4-BE49-F238E27FC236}">
                  <a16:creationId xmlns="" xmlns:a16="http://schemas.microsoft.com/office/drawing/2014/main" id="{968B4965-52F4-4FE9-A4D0-43FEF1BB5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497" y="2100832"/>
              <a:ext cx="430143" cy="421303"/>
            </a:xfrm>
            <a:custGeom>
              <a:avLst/>
              <a:gdLst>
                <a:gd name="T0" fmla="*/ 778 w 901"/>
                <a:gd name="T1" fmla="*/ 173 h 901"/>
                <a:gd name="T2" fmla="*/ 751 w 901"/>
                <a:gd name="T3" fmla="*/ 234 h 901"/>
                <a:gd name="T4" fmla="*/ 691 w 901"/>
                <a:gd name="T5" fmla="*/ 292 h 901"/>
                <a:gd name="T6" fmla="*/ 610 w 901"/>
                <a:gd name="T7" fmla="*/ 300 h 901"/>
                <a:gd name="T8" fmla="*/ 553 w 901"/>
                <a:gd name="T9" fmla="*/ 325 h 901"/>
                <a:gd name="T10" fmla="*/ 544 w 901"/>
                <a:gd name="T11" fmla="*/ 337 h 901"/>
                <a:gd name="T12" fmla="*/ 566 w 901"/>
                <a:gd name="T13" fmla="*/ 361 h 901"/>
                <a:gd name="T14" fmla="*/ 596 w 901"/>
                <a:gd name="T15" fmla="*/ 420 h 901"/>
                <a:gd name="T16" fmla="*/ 644 w 901"/>
                <a:gd name="T17" fmla="*/ 417 h 901"/>
                <a:gd name="T18" fmla="*/ 650 w 901"/>
                <a:gd name="T19" fmla="*/ 448 h 901"/>
                <a:gd name="T20" fmla="*/ 601 w 901"/>
                <a:gd name="T21" fmla="*/ 521 h 901"/>
                <a:gd name="T22" fmla="*/ 565 w 901"/>
                <a:gd name="T23" fmla="*/ 568 h 901"/>
                <a:gd name="T24" fmla="*/ 587 w 901"/>
                <a:gd name="T25" fmla="*/ 593 h 901"/>
                <a:gd name="T26" fmla="*/ 588 w 901"/>
                <a:gd name="T27" fmla="*/ 616 h 901"/>
                <a:gd name="T28" fmla="*/ 531 w 901"/>
                <a:gd name="T29" fmla="*/ 657 h 901"/>
                <a:gd name="T30" fmla="*/ 517 w 901"/>
                <a:gd name="T31" fmla="*/ 703 h 901"/>
                <a:gd name="T32" fmla="*/ 467 w 901"/>
                <a:gd name="T33" fmla="*/ 746 h 901"/>
                <a:gd name="T34" fmla="*/ 409 w 901"/>
                <a:gd name="T35" fmla="*/ 753 h 901"/>
                <a:gd name="T36" fmla="*/ 369 w 901"/>
                <a:gd name="T37" fmla="*/ 697 h 901"/>
                <a:gd name="T38" fmla="*/ 362 w 901"/>
                <a:gd name="T39" fmla="*/ 638 h 901"/>
                <a:gd name="T40" fmla="*/ 373 w 901"/>
                <a:gd name="T41" fmla="*/ 595 h 901"/>
                <a:gd name="T42" fmla="*/ 336 w 901"/>
                <a:gd name="T43" fmla="*/ 532 h 901"/>
                <a:gd name="T44" fmla="*/ 309 w 901"/>
                <a:gd name="T45" fmla="*/ 491 h 901"/>
                <a:gd name="T46" fmla="*/ 244 w 901"/>
                <a:gd name="T47" fmla="*/ 488 h 901"/>
                <a:gd name="T48" fmla="*/ 185 w 901"/>
                <a:gd name="T49" fmla="*/ 471 h 901"/>
                <a:gd name="T50" fmla="*/ 167 w 901"/>
                <a:gd name="T51" fmla="*/ 416 h 901"/>
                <a:gd name="T52" fmla="*/ 175 w 901"/>
                <a:gd name="T53" fmla="*/ 357 h 901"/>
                <a:gd name="T54" fmla="*/ 211 w 901"/>
                <a:gd name="T55" fmla="*/ 288 h 901"/>
                <a:gd name="T56" fmla="*/ 253 w 901"/>
                <a:gd name="T57" fmla="*/ 263 h 901"/>
                <a:gd name="T58" fmla="*/ 325 w 901"/>
                <a:gd name="T59" fmla="*/ 258 h 901"/>
                <a:gd name="T60" fmla="*/ 353 w 901"/>
                <a:gd name="T61" fmla="*/ 272 h 901"/>
                <a:gd name="T62" fmla="*/ 381 w 901"/>
                <a:gd name="T63" fmla="*/ 294 h 901"/>
                <a:gd name="T64" fmla="*/ 473 w 901"/>
                <a:gd name="T65" fmla="*/ 285 h 901"/>
                <a:gd name="T66" fmla="*/ 510 w 901"/>
                <a:gd name="T67" fmla="*/ 185 h 901"/>
                <a:gd name="T68" fmla="*/ 492 w 901"/>
                <a:gd name="T69" fmla="*/ 165 h 901"/>
                <a:gd name="T70" fmla="*/ 455 w 901"/>
                <a:gd name="T71" fmla="*/ 175 h 901"/>
                <a:gd name="T72" fmla="*/ 425 w 901"/>
                <a:gd name="T73" fmla="*/ 160 h 901"/>
                <a:gd name="T74" fmla="*/ 413 w 901"/>
                <a:gd name="T75" fmla="*/ 124 h 901"/>
                <a:gd name="T76" fmla="*/ 430 w 901"/>
                <a:gd name="T77" fmla="*/ 93 h 901"/>
                <a:gd name="T78" fmla="*/ 510 w 901"/>
                <a:gd name="T79" fmla="*/ 51 h 901"/>
                <a:gd name="T80" fmla="*/ 608 w 901"/>
                <a:gd name="T81" fmla="*/ 31 h 901"/>
                <a:gd name="T82" fmla="*/ 514 w 901"/>
                <a:gd name="T83" fmla="*/ 5 h 901"/>
                <a:gd name="T84" fmla="*/ 382 w 901"/>
                <a:gd name="T85" fmla="*/ 6 h 901"/>
                <a:gd name="T86" fmla="*/ 255 w 901"/>
                <a:gd name="T87" fmla="*/ 44 h 901"/>
                <a:gd name="T88" fmla="*/ 147 w 901"/>
                <a:gd name="T89" fmla="*/ 118 h 901"/>
                <a:gd name="T90" fmla="*/ 65 w 901"/>
                <a:gd name="T91" fmla="*/ 217 h 901"/>
                <a:gd name="T92" fmla="*/ 14 w 901"/>
                <a:gd name="T93" fmla="*/ 338 h 901"/>
                <a:gd name="T94" fmla="*/ 1 w 901"/>
                <a:gd name="T95" fmla="*/ 474 h 901"/>
                <a:gd name="T96" fmla="*/ 27 w 901"/>
                <a:gd name="T97" fmla="*/ 606 h 901"/>
                <a:gd name="T98" fmla="*/ 90 w 901"/>
                <a:gd name="T99" fmla="*/ 720 h 901"/>
                <a:gd name="T100" fmla="*/ 182 w 901"/>
                <a:gd name="T101" fmla="*/ 812 h 901"/>
                <a:gd name="T102" fmla="*/ 296 w 901"/>
                <a:gd name="T103" fmla="*/ 874 h 901"/>
                <a:gd name="T104" fmla="*/ 427 w 901"/>
                <a:gd name="T105" fmla="*/ 901 h 901"/>
                <a:gd name="T106" fmla="*/ 563 w 901"/>
                <a:gd name="T107" fmla="*/ 886 h 901"/>
                <a:gd name="T108" fmla="*/ 684 w 901"/>
                <a:gd name="T109" fmla="*/ 836 h 901"/>
                <a:gd name="T110" fmla="*/ 784 w 901"/>
                <a:gd name="T111" fmla="*/ 753 h 901"/>
                <a:gd name="T112" fmla="*/ 857 w 901"/>
                <a:gd name="T113" fmla="*/ 645 h 901"/>
                <a:gd name="T114" fmla="*/ 896 w 901"/>
                <a:gd name="T115" fmla="*/ 519 h 901"/>
                <a:gd name="T116" fmla="*/ 896 w 901"/>
                <a:gd name="T117" fmla="*/ 386 h 901"/>
                <a:gd name="T118" fmla="*/ 860 w 901"/>
                <a:gd name="T119" fmla="*/ 264 h 901"/>
                <a:gd name="T120" fmla="*/ 794 w 901"/>
                <a:gd name="T121" fmla="*/ 16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1" h="901">
                  <a:moveTo>
                    <a:pt x="781" y="144"/>
                  </a:moveTo>
                  <a:lnTo>
                    <a:pt x="781" y="148"/>
                  </a:lnTo>
                  <a:lnTo>
                    <a:pt x="781" y="150"/>
                  </a:lnTo>
                  <a:lnTo>
                    <a:pt x="781" y="158"/>
                  </a:lnTo>
                  <a:lnTo>
                    <a:pt x="779" y="165"/>
                  </a:lnTo>
                  <a:lnTo>
                    <a:pt x="778" y="173"/>
                  </a:lnTo>
                  <a:lnTo>
                    <a:pt x="775" y="183"/>
                  </a:lnTo>
                  <a:lnTo>
                    <a:pt x="772" y="192"/>
                  </a:lnTo>
                  <a:lnTo>
                    <a:pt x="768" y="203"/>
                  </a:lnTo>
                  <a:lnTo>
                    <a:pt x="763" y="213"/>
                  </a:lnTo>
                  <a:lnTo>
                    <a:pt x="757" y="224"/>
                  </a:lnTo>
                  <a:lnTo>
                    <a:pt x="751" y="234"/>
                  </a:lnTo>
                  <a:lnTo>
                    <a:pt x="744" y="245"/>
                  </a:lnTo>
                  <a:lnTo>
                    <a:pt x="735" y="255"/>
                  </a:lnTo>
                  <a:lnTo>
                    <a:pt x="725" y="264"/>
                  </a:lnTo>
                  <a:lnTo>
                    <a:pt x="716" y="274"/>
                  </a:lnTo>
                  <a:lnTo>
                    <a:pt x="703" y="283"/>
                  </a:lnTo>
                  <a:lnTo>
                    <a:pt x="691" y="292"/>
                  </a:lnTo>
                  <a:lnTo>
                    <a:pt x="678" y="300"/>
                  </a:lnTo>
                  <a:lnTo>
                    <a:pt x="664" y="296"/>
                  </a:lnTo>
                  <a:lnTo>
                    <a:pt x="650" y="295"/>
                  </a:lnTo>
                  <a:lnTo>
                    <a:pt x="636" y="295"/>
                  </a:lnTo>
                  <a:lnTo>
                    <a:pt x="622" y="297"/>
                  </a:lnTo>
                  <a:lnTo>
                    <a:pt x="610" y="300"/>
                  </a:lnTo>
                  <a:lnTo>
                    <a:pt x="598" y="303"/>
                  </a:lnTo>
                  <a:lnTo>
                    <a:pt x="587" y="306"/>
                  </a:lnTo>
                  <a:lnTo>
                    <a:pt x="576" y="311"/>
                  </a:lnTo>
                  <a:lnTo>
                    <a:pt x="567" y="315"/>
                  </a:lnTo>
                  <a:lnTo>
                    <a:pt x="559" y="321"/>
                  </a:lnTo>
                  <a:lnTo>
                    <a:pt x="553" y="325"/>
                  </a:lnTo>
                  <a:lnTo>
                    <a:pt x="547" y="328"/>
                  </a:lnTo>
                  <a:lnTo>
                    <a:pt x="544" y="332"/>
                  </a:lnTo>
                  <a:lnTo>
                    <a:pt x="543" y="335"/>
                  </a:lnTo>
                  <a:lnTo>
                    <a:pt x="543" y="336"/>
                  </a:lnTo>
                  <a:lnTo>
                    <a:pt x="543" y="336"/>
                  </a:lnTo>
                  <a:lnTo>
                    <a:pt x="544" y="337"/>
                  </a:lnTo>
                  <a:lnTo>
                    <a:pt x="545" y="337"/>
                  </a:lnTo>
                  <a:lnTo>
                    <a:pt x="548" y="338"/>
                  </a:lnTo>
                  <a:lnTo>
                    <a:pt x="553" y="340"/>
                  </a:lnTo>
                  <a:lnTo>
                    <a:pt x="556" y="344"/>
                  </a:lnTo>
                  <a:lnTo>
                    <a:pt x="559" y="349"/>
                  </a:lnTo>
                  <a:lnTo>
                    <a:pt x="566" y="361"/>
                  </a:lnTo>
                  <a:lnTo>
                    <a:pt x="571" y="375"/>
                  </a:lnTo>
                  <a:lnTo>
                    <a:pt x="580" y="401"/>
                  </a:lnTo>
                  <a:lnTo>
                    <a:pt x="583" y="413"/>
                  </a:lnTo>
                  <a:lnTo>
                    <a:pt x="587" y="416"/>
                  </a:lnTo>
                  <a:lnTo>
                    <a:pt x="591" y="419"/>
                  </a:lnTo>
                  <a:lnTo>
                    <a:pt x="596" y="420"/>
                  </a:lnTo>
                  <a:lnTo>
                    <a:pt x="600" y="421"/>
                  </a:lnTo>
                  <a:lnTo>
                    <a:pt x="610" y="421"/>
                  </a:lnTo>
                  <a:lnTo>
                    <a:pt x="619" y="420"/>
                  </a:lnTo>
                  <a:lnTo>
                    <a:pt x="634" y="415"/>
                  </a:lnTo>
                  <a:lnTo>
                    <a:pt x="640" y="413"/>
                  </a:lnTo>
                  <a:lnTo>
                    <a:pt x="644" y="417"/>
                  </a:lnTo>
                  <a:lnTo>
                    <a:pt x="647" y="422"/>
                  </a:lnTo>
                  <a:lnTo>
                    <a:pt x="650" y="427"/>
                  </a:lnTo>
                  <a:lnTo>
                    <a:pt x="651" y="432"/>
                  </a:lnTo>
                  <a:lnTo>
                    <a:pt x="651" y="437"/>
                  </a:lnTo>
                  <a:lnTo>
                    <a:pt x="651" y="443"/>
                  </a:lnTo>
                  <a:lnTo>
                    <a:pt x="650" y="448"/>
                  </a:lnTo>
                  <a:lnTo>
                    <a:pt x="648" y="454"/>
                  </a:lnTo>
                  <a:lnTo>
                    <a:pt x="643" y="465"/>
                  </a:lnTo>
                  <a:lnTo>
                    <a:pt x="636" y="477"/>
                  </a:lnTo>
                  <a:lnTo>
                    <a:pt x="629" y="488"/>
                  </a:lnTo>
                  <a:lnTo>
                    <a:pt x="620" y="499"/>
                  </a:lnTo>
                  <a:lnTo>
                    <a:pt x="601" y="521"/>
                  </a:lnTo>
                  <a:lnTo>
                    <a:pt x="582" y="540"/>
                  </a:lnTo>
                  <a:lnTo>
                    <a:pt x="576" y="547"/>
                  </a:lnTo>
                  <a:lnTo>
                    <a:pt x="569" y="554"/>
                  </a:lnTo>
                  <a:lnTo>
                    <a:pt x="566" y="559"/>
                  </a:lnTo>
                  <a:lnTo>
                    <a:pt x="565" y="564"/>
                  </a:lnTo>
                  <a:lnTo>
                    <a:pt x="565" y="568"/>
                  </a:lnTo>
                  <a:lnTo>
                    <a:pt x="566" y="572"/>
                  </a:lnTo>
                  <a:lnTo>
                    <a:pt x="568" y="574"/>
                  </a:lnTo>
                  <a:lnTo>
                    <a:pt x="571" y="577"/>
                  </a:lnTo>
                  <a:lnTo>
                    <a:pt x="578" y="584"/>
                  </a:lnTo>
                  <a:lnTo>
                    <a:pt x="585" y="589"/>
                  </a:lnTo>
                  <a:lnTo>
                    <a:pt x="587" y="593"/>
                  </a:lnTo>
                  <a:lnTo>
                    <a:pt x="590" y="596"/>
                  </a:lnTo>
                  <a:lnTo>
                    <a:pt x="591" y="599"/>
                  </a:lnTo>
                  <a:lnTo>
                    <a:pt x="592" y="602"/>
                  </a:lnTo>
                  <a:lnTo>
                    <a:pt x="592" y="607"/>
                  </a:lnTo>
                  <a:lnTo>
                    <a:pt x="590" y="611"/>
                  </a:lnTo>
                  <a:lnTo>
                    <a:pt x="588" y="616"/>
                  </a:lnTo>
                  <a:lnTo>
                    <a:pt x="583" y="621"/>
                  </a:lnTo>
                  <a:lnTo>
                    <a:pt x="572" y="631"/>
                  </a:lnTo>
                  <a:lnTo>
                    <a:pt x="563" y="639"/>
                  </a:lnTo>
                  <a:lnTo>
                    <a:pt x="553" y="645"/>
                  </a:lnTo>
                  <a:lnTo>
                    <a:pt x="544" y="651"/>
                  </a:lnTo>
                  <a:lnTo>
                    <a:pt x="531" y="657"/>
                  </a:lnTo>
                  <a:lnTo>
                    <a:pt x="526" y="659"/>
                  </a:lnTo>
                  <a:lnTo>
                    <a:pt x="526" y="667"/>
                  </a:lnTo>
                  <a:lnTo>
                    <a:pt x="525" y="676"/>
                  </a:lnTo>
                  <a:lnTo>
                    <a:pt x="524" y="683"/>
                  </a:lnTo>
                  <a:lnTo>
                    <a:pt x="522" y="690"/>
                  </a:lnTo>
                  <a:lnTo>
                    <a:pt x="517" y="703"/>
                  </a:lnTo>
                  <a:lnTo>
                    <a:pt x="511" y="714"/>
                  </a:lnTo>
                  <a:lnTo>
                    <a:pt x="504" y="722"/>
                  </a:lnTo>
                  <a:lnTo>
                    <a:pt x="495" y="730"/>
                  </a:lnTo>
                  <a:lnTo>
                    <a:pt x="487" y="737"/>
                  </a:lnTo>
                  <a:lnTo>
                    <a:pt x="477" y="742"/>
                  </a:lnTo>
                  <a:lnTo>
                    <a:pt x="467" y="746"/>
                  </a:lnTo>
                  <a:lnTo>
                    <a:pt x="457" y="749"/>
                  </a:lnTo>
                  <a:lnTo>
                    <a:pt x="447" y="751"/>
                  </a:lnTo>
                  <a:lnTo>
                    <a:pt x="438" y="752"/>
                  </a:lnTo>
                  <a:lnTo>
                    <a:pt x="423" y="753"/>
                  </a:lnTo>
                  <a:lnTo>
                    <a:pt x="413" y="753"/>
                  </a:lnTo>
                  <a:lnTo>
                    <a:pt x="409" y="753"/>
                  </a:lnTo>
                  <a:lnTo>
                    <a:pt x="405" y="750"/>
                  </a:lnTo>
                  <a:lnTo>
                    <a:pt x="401" y="747"/>
                  </a:lnTo>
                  <a:lnTo>
                    <a:pt x="396" y="741"/>
                  </a:lnTo>
                  <a:lnTo>
                    <a:pt x="386" y="729"/>
                  </a:lnTo>
                  <a:lnTo>
                    <a:pt x="378" y="714"/>
                  </a:lnTo>
                  <a:lnTo>
                    <a:pt x="369" y="697"/>
                  </a:lnTo>
                  <a:lnTo>
                    <a:pt x="362" y="682"/>
                  </a:lnTo>
                  <a:lnTo>
                    <a:pt x="358" y="668"/>
                  </a:lnTo>
                  <a:lnTo>
                    <a:pt x="356" y="659"/>
                  </a:lnTo>
                  <a:lnTo>
                    <a:pt x="357" y="652"/>
                  </a:lnTo>
                  <a:lnTo>
                    <a:pt x="359" y="645"/>
                  </a:lnTo>
                  <a:lnTo>
                    <a:pt x="362" y="638"/>
                  </a:lnTo>
                  <a:lnTo>
                    <a:pt x="365" y="631"/>
                  </a:lnTo>
                  <a:lnTo>
                    <a:pt x="369" y="623"/>
                  </a:lnTo>
                  <a:lnTo>
                    <a:pt x="372" y="617"/>
                  </a:lnTo>
                  <a:lnTo>
                    <a:pt x="374" y="609"/>
                  </a:lnTo>
                  <a:lnTo>
                    <a:pt x="375" y="602"/>
                  </a:lnTo>
                  <a:lnTo>
                    <a:pt x="373" y="595"/>
                  </a:lnTo>
                  <a:lnTo>
                    <a:pt x="369" y="586"/>
                  </a:lnTo>
                  <a:lnTo>
                    <a:pt x="363" y="576"/>
                  </a:lnTo>
                  <a:lnTo>
                    <a:pt x="356" y="567"/>
                  </a:lnTo>
                  <a:lnTo>
                    <a:pt x="342" y="552"/>
                  </a:lnTo>
                  <a:lnTo>
                    <a:pt x="337" y="545"/>
                  </a:lnTo>
                  <a:lnTo>
                    <a:pt x="336" y="532"/>
                  </a:lnTo>
                  <a:lnTo>
                    <a:pt x="335" y="521"/>
                  </a:lnTo>
                  <a:lnTo>
                    <a:pt x="331" y="512"/>
                  </a:lnTo>
                  <a:lnTo>
                    <a:pt x="327" y="504"/>
                  </a:lnTo>
                  <a:lnTo>
                    <a:pt x="323" y="499"/>
                  </a:lnTo>
                  <a:lnTo>
                    <a:pt x="316" y="495"/>
                  </a:lnTo>
                  <a:lnTo>
                    <a:pt x="309" y="491"/>
                  </a:lnTo>
                  <a:lnTo>
                    <a:pt x="302" y="489"/>
                  </a:lnTo>
                  <a:lnTo>
                    <a:pt x="293" y="487"/>
                  </a:lnTo>
                  <a:lnTo>
                    <a:pt x="284" y="487"/>
                  </a:lnTo>
                  <a:lnTo>
                    <a:pt x="275" y="487"/>
                  </a:lnTo>
                  <a:lnTo>
                    <a:pt x="265" y="487"/>
                  </a:lnTo>
                  <a:lnTo>
                    <a:pt x="244" y="488"/>
                  </a:lnTo>
                  <a:lnTo>
                    <a:pt x="223" y="489"/>
                  </a:lnTo>
                  <a:lnTo>
                    <a:pt x="214" y="488"/>
                  </a:lnTo>
                  <a:lnTo>
                    <a:pt x="205" y="486"/>
                  </a:lnTo>
                  <a:lnTo>
                    <a:pt x="197" y="481"/>
                  </a:lnTo>
                  <a:lnTo>
                    <a:pt x="190" y="477"/>
                  </a:lnTo>
                  <a:lnTo>
                    <a:pt x="185" y="471"/>
                  </a:lnTo>
                  <a:lnTo>
                    <a:pt x="180" y="465"/>
                  </a:lnTo>
                  <a:lnTo>
                    <a:pt x="177" y="458"/>
                  </a:lnTo>
                  <a:lnTo>
                    <a:pt x="174" y="450"/>
                  </a:lnTo>
                  <a:lnTo>
                    <a:pt x="169" y="437"/>
                  </a:lnTo>
                  <a:lnTo>
                    <a:pt x="167" y="425"/>
                  </a:lnTo>
                  <a:lnTo>
                    <a:pt x="167" y="416"/>
                  </a:lnTo>
                  <a:lnTo>
                    <a:pt x="166" y="413"/>
                  </a:lnTo>
                  <a:lnTo>
                    <a:pt x="167" y="408"/>
                  </a:lnTo>
                  <a:lnTo>
                    <a:pt x="168" y="392"/>
                  </a:lnTo>
                  <a:lnTo>
                    <a:pt x="169" y="381"/>
                  </a:lnTo>
                  <a:lnTo>
                    <a:pt x="172" y="370"/>
                  </a:lnTo>
                  <a:lnTo>
                    <a:pt x="175" y="357"/>
                  </a:lnTo>
                  <a:lnTo>
                    <a:pt x="178" y="344"/>
                  </a:lnTo>
                  <a:lnTo>
                    <a:pt x="184" y="330"/>
                  </a:lnTo>
                  <a:lnTo>
                    <a:pt x="189" y="317"/>
                  </a:lnTo>
                  <a:lnTo>
                    <a:pt x="197" y="305"/>
                  </a:lnTo>
                  <a:lnTo>
                    <a:pt x="207" y="293"/>
                  </a:lnTo>
                  <a:lnTo>
                    <a:pt x="211" y="288"/>
                  </a:lnTo>
                  <a:lnTo>
                    <a:pt x="218" y="282"/>
                  </a:lnTo>
                  <a:lnTo>
                    <a:pt x="223" y="278"/>
                  </a:lnTo>
                  <a:lnTo>
                    <a:pt x="230" y="273"/>
                  </a:lnTo>
                  <a:lnTo>
                    <a:pt x="237" y="270"/>
                  </a:lnTo>
                  <a:lnTo>
                    <a:pt x="244" y="267"/>
                  </a:lnTo>
                  <a:lnTo>
                    <a:pt x="253" y="263"/>
                  </a:lnTo>
                  <a:lnTo>
                    <a:pt x="261" y="261"/>
                  </a:lnTo>
                  <a:lnTo>
                    <a:pt x="277" y="259"/>
                  </a:lnTo>
                  <a:lnTo>
                    <a:pt x="293" y="257"/>
                  </a:lnTo>
                  <a:lnTo>
                    <a:pt x="305" y="256"/>
                  </a:lnTo>
                  <a:lnTo>
                    <a:pt x="316" y="257"/>
                  </a:lnTo>
                  <a:lnTo>
                    <a:pt x="325" y="258"/>
                  </a:lnTo>
                  <a:lnTo>
                    <a:pt x="332" y="259"/>
                  </a:lnTo>
                  <a:lnTo>
                    <a:pt x="339" y="261"/>
                  </a:lnTo>
                  <a:lnTo>
                    <a:pt x="345" y="263"/>
                  </a:lnTo>
                  <a:lnTo>
                    <a:pt x="348" y="267"/>
                  </a:lnTo>
                  <a:lnTo>
                    <a:pt x="351" y="269"/>
                  </a:lnTo>
                  <a:lnTo>
                    <a:pt x="353" y="272"/>
                  </a:lnTo>
                  <a:lnTo>
                    <a:pt x="354" y="274"/>
                  </a:lnTo>
                  <a:lnTo>
                    <a:pt x="356" y="279"/>
                  </a:lnTo>
                  <a:lnTo>
                    <a:pt x="356" y="280"/>
                  </a:lnTo>
                  <a:lnTo>
                    <a:pt x="363" y="286"/>
                  </a:lnTo>
                  <a:lnTo>
                    <a:pt x="372" y="291"/>
                  </a:lnTo>
                  <a:lnTo>
                    <a:pt x="381" y="294"/>
                  </a:lnTo>
                  <a:lnTo>
                    <a:pt x="390" y="296"/>
                  </a:lnTo>
                  <a:lnTo>
                    <a:pt x="401" y="297"/>
                  </a:lnTo>
                  <a:lnTo>
                    <a:pt x="411" y="297"/>
                  </a:lnTo>
                  <a:lnTo>
                    <a:pt x="421" y="296"/>
                  </a:lnTo>
                  <a:lnTo>
                    <a:pt x="432" y="294"/>
                  </a:lnTo>
                  <a:lnTo>
                    <a:pt x="473" y="285"/>
                  </a:lnTo>
                  <a:lnTo>
                    <a:pt x="507" y="280"/>
                  </a:lnTo>
                  <a:lnTo>
                    <a:pt x="510" y="260"/>
                  </a:lnTo>
                  <a:lnTo>
                    <a:pt x="512" y="216"/>
                  </a:lnTo>
                  <a:lnTo>
                    <a:pt x="512" y="205"/>
                  </a:lnTo>
                  <a:lnTo>
                    <a:pt x="511" y="194"/>
                  </a:lnTo>
                  <a:lnTo>
                    <a:pt x="510" y="185"/>
                  </a:lnTo>
                  <a:lnTo>
                    <a:pt x="507" y="176"/>
                  </a:lnTo>
                  <a:lnTo>
                    <a:pt x="504" y="170"/>
                  </a:lnTo>
                  <a:lnTo>
                    <a:pt x="500" y="166"/>
                  </a:lnTo>
                  <a:lnTo>
                    <a:pt x="498" y="165"/>
                  </a:lnTo>
                  <a:lnTo>
                    <a:pt x="495" y="165"/>
                  </a:lnTo>
                  <a:lnTo>
                    <a:pt x="492" y="165"/>
                  </a:lnTo>
                  <a:lnTo>
                    <a:pt x="489" y="166"/>
                  </a:lnTo>
                  <a:lnTo>
                    <a:pt x="481" y="170"/>
                  </a:lnTo>
                  <a:lnTo>
                    <a:pt x="474" y="172"/>
                  </a:lnTo>
                  <a:lnTo>
                    <a:pt x="468" y="174"/>
                  </a:lnTo>
                  <a:lnTo>
                    <a:pt x="461" y="175"/>
                  </a:lnTo>
                  <a:lnTo>
                    <a:pt x="455" y="175"/>
                  </a:lnTo>
                  <a:lnTo>
                    <a:pt x="449" y="174"/>
                  </a:lnTo>
                  <a:lnTo>
                    <a:pt x="444" y="173"/>
                  </a:lnTo>
                  <a:lnTo>
                    <a:pt x="438" y="171"/>
                  </a:lnTo>
                  <a:lnTo>
                    <a:pt x="433" y="168"/>
                  </a:lnTo>
                  <a:lnTo>
                    <a:pt x="428" y="164"/>
                  </a:lnTo>
                  <a:lnTo>
                    <a:pt x="425" y="160"/>
                  </a:lnTo>
                  <a:lnTo>
                    <a:pt x="421" y="155"/>
                  </a:lnTo>
                  <a:lnTo>
                    <a:pt x="418" y="150"/>
                  </a:lnTo>
                  <a:lnTo>
                    <a:pt x="416" y="143"/>
                  </a:lnTo>
                  <a:lnTo>
                    <a:pt x="414" y="137"/>
                  </a:lnTo>
                  <a:lnTo>
                    <a:pt x="413" y="129"/>
                  </a:lnTo>
                  <a:lnTo>
                    <a:pt x="413" y="124"/>
                  </a:lnTo>
                  <a:lnTo>
                    <a:pt x="414" y="118"/>
                  </a:lnTo>
                  <a:lnTo>
                    <a:pt x="415" y="112"/>
                  </a:lnTo>
                  <a:lnTo>
                    <a:pt x="418" y="108"/>
                  </a:lnTo>
                  <a:lnTo>
                    <a:pt x="422" y="103"/>
                  </a:lnTo>
                  <a:lnTo>
                    <a:pt x="425" y="98"/>
                  </a:lnTo>
                  <a:lnTo>
                    <a:pt x="430" y="93"/>
                  </a:lnTo>
                  <a:lnTo>
                    <a:pt x="436" y="88"/>
                  </a:lnTo>
                  <a:lnTo>
                    <a:pt x="448" y="79"/>
                  </a:lnTo>
                  <a:lnTo>
                    <a:pt x="462" y="72"/>
                  </a:lnTo>
                  <a:lnTo>
                    <a:pt x="477" y="64"/>
                  </a:lnTo>
                  <a:lnTo>
                    <a:pt x="493" y="57"/>
                  </a:lnTo>
                  <a:lnTo>
                    <a:pt x="510" y="51"/>
                  </a:lnTo>
                  <a:lnTo>
                    <a:pt x="526" y="45"/>
                  </a:lnTo>
                  <a:lnTo>
                    <a:pt x="543" y="41"/>
                  </a:lnTo>
                  <a:lnTo>
                    <a:pt x="558" y="38"/>
                  </a:lnTo>
                  <a:lnTo>
                    <a:pt x="583" y="32"/>
                  </a:lnTo>
                  <a:lnTo>
                    <a:pt x="601" y="30"/>
                  </a:lnTo>
                  <a:lnTo>
                    <a:pt x="608" y="31"/>
                  </a:lnTo>
                  <a:lnTo>
                    <a:pt x="614" y="31"/>
                  </a:lnTo>
                  <a:lnTo>
                    <a:pt x="594" y="24"/>
                  </a:lnTo>
                  <a:lnTo>
                    <a:pt x="575" y="18"/>
                  </a:lnTo>
                  <a:lnTo>
                    <a:pt x="555" y="12"/>
                  </a:lnTo>
                  <a:lnTo>
                    <a:pt x="535" y="8"/>
                  </a:lnTo>
                  <a:lnTo>
                    <a:pt x="514" y="5"/>
                  </a:lnTo>
                  <a:lnTo>
                    <a:pt x="493" y="2"/>
                  </a:lnTo>
                  <a:lnTo>
                    <a:pt x="472" y="1"/>
                  </a:lnTo>
                  <a:lnTo>
                    <a:pt x="450" y="0"/>
                  </a:lnTo>
                  <a:lnTo>
                    <a:pt x="427" y="1"/>
                  </a:lnTo>
                  <a:lnTo>
                    <a:pt x="405" y="2"/>
                  </a:lnTo>
                  <a:lnTo>
                    <a:pt x="382" y="6"/>
                  </a:lnTo>
                  <a:lnTo>
                    <a:pt x="360" y="9"/>
                  </a:lnTo>
                  <a:lnTo>
                    <a:pt x="338" y="15"/>
                  </a:lnTo>
                  <a:lnTo>
                    <a:pt x="317" y="21"/>
                  </a:lnTo>
                  <a:lnTo>
                    <a:pt x="296" y="28"/>
                  </a:lnTo>
                  <a:lnTo>
                    <a:pt x="275" y="35"/>
                  </a:lnTo>
                  <a:lnTo>
                    <a:pt x="255" y="44"/>
                  </a:lnTo>
                  <a:lnTo>
                    <a:pt x="236" y="55"/>
                  </a:lnTo>
                  <a:lnTo>
                    <a:pt x="217" y="65"/>
                  </a:lnTo>
                  <a:lnTo>
                    <a:pt x="199" y="77"/>
                  </a:lnTo>
                  <a:lnTo>
                    <a:pt x="182" y="89"/>
                  </a:lnTo>
                  <a:lnTo>
                    <a:pt x="164" y="104"/>
                  </a:lnTo>
                  <a:lnTo>
                    <a:pt x="147" y="118"/>
                  </a:lnTo>
                  <a:lnTo>
                    <a:pt x="132" y="132"/>
                  </a:lnTo>
                  <a:lnTo>
                    <a:pt x="118" y="148"/>
                  </a:lnTo>
                  <a:lnTo>
                    <a:pt x="103" y="164"/>
                  </a:lnTo>
                  <a:lnTo>
                    <a:pt x="90" y="182"/>
                  </a:lnTo>
                  <a:lnTo>
                    <a:pt x="77" y="199"/>
                  </a:lnTo>
                  <a:lnTo>
                    <a:pt x="65" y="217"/>
                  </a:lnTo>
                  <a:lnTo>
                    <a:pt x="55" y="236"/>
                  </a:lnTo>
                  <a:lnTo>
                    <a:pt x="45" y="256"/>
                  </a:lnTo>
                  <a:lnTo>
                    <a:pt x="35" y="275"/>
                  </a:lnTo>
                  <a:lnTo>
                    <a:pt x="27" y="296"/>
                  </a:lnTo>
                  <a:lnTo>
                    <a:pt x="21" y="317"/>
                  </a:lnTo>
                  <a:lnTo>
                    <a:pt x="14" y="338"/>
                  </a:lnTo>
                  <a:lnTo>
                    <a:pt x="9" y="360"/>
                  </a:lnTo>
                  <a:lnTo>
                    <a:pt x="5" y="382"/>
                  </a:lnTo>
                  <a:lnTo>
                    <a:pt x="2" y="404"/>
                  </a:lnTo>
                  <a:lnTo>
                    <a:pt x="1" y="427"/>
                  </a:lnTo>
                  <a:lnTo>
                    <a:pt x="0" y="450"/>
                  </a:lnTo>
                  <a:lnTo>
                    <a:pt x="1" y="474"/>
                  </a:lnTo>
                  <a:lnTo>
                    <a:pt x="2" y="497"/>
                  </a:lnTo>
                  <a:lnTo>
                    <a:pt x="5" y="519"/>
                  </a:lnTo>
                  <a:lnTo>
                    <a:pt x="10" y="542"/>
                  </a:lnTo>
                  <a:lnTo>
                    <a:pt x="14" y="563"/>
                  </a:lnTo>
                  <a:lnTo>
                    <a:pt x="21" y="585"/>
                  </a:lnTo>
                  <a:lnTo>
                    <a:pt x="27" y="606"/>
                  </a:lnTo>
                  <a:lnTo>
                    <a:pt x="35" y="626"/>
                  </a:lnTo>
                  <a:lnTo>
                    <a:pt x="45" y="645"/>
                  </a:lnTo>
                  <a:lnTo>
                    <a:pt x="55" y="665"/>
                  </a:lnTo>
                  <a:lnTo>
                    <a:pt x="65" y="684"/>
                  </a:lnTo>
                  <a:lnTo>
                    <a:pt x="77" y="703"/>
                  </a:lnTo>
                  <a:lnTo>
                    <a:pt x="90" y="720"/>
                  </a:lnTo>
                  <a:lnTo>
                    <a:pt x="103" y="737"/>
                  </a:lnTo>
                  <a:lnTo>
                    <a:pt x="118" y="753"/>
                  </a:lnTo>
                  <a:lnTo>
                    <a:pt x="132" y="769"/>
                  </a:lnTo>
                  <a:lnTo>
                    <a:pt x="147" y="784"/>
                  </a:lnTo>
                  <a:lnTo>
                    <a:pt x="164" y="798"/>
                  </a:lnTo>
                  <a:lnTo>
                    <a:pt x="182" y="812"/>
                  </a:lnTo>
                  <a:lnTo>
                    <a:pt x="199" y="824"/>
                  </a:lnTo>
                  <a:lnTo>
                    <a:pt x="217" y="836"/>
                  </a:lnTo>
                  <a:lnTo>
                    <a:pt x="236" y="847"/>
                  </a:lnTo>
                  <a:lnTo>
                    <a:pt x="255" y="857"/>
                  </a:lnTo>
                  <a:lnTo>
                    <a:pt x="275" y="866"/>
                  </a:lnTo>
                  <a:lnTo>
                    <a:pt x="296" y="874"/>
                  </a:lnTo>
                  <a:lnTo>
                    <a:pt x="317" y="881"/>
                  </a:lnTo>
                  <a:lnTo>
                    <a:pt x="338" y="886"/>
                  </a:lnTo>
                  <a:lnTo>
                    <a:pt x="360" y="892"/>
                  </a:lnTo>
                  <a:lnTo>
                    <a:pt x="382" y="896"/>
                  </a:lnTo>
                  <a:lnTo>
                    <a:pt x="405" y="899"/>
                  </a:lnTo>
                  <a:lnTo>
                    <a:pt x="427" y="901"/>
                  </a:lnTo>
                  <a:lnTo>
                    <a:pt x="450" y="901"/>
                  </a:lnTo>
                  <a:lnTo>
                    <a:pt x="473" y="901"/>
                  </a:lnTo>
                  <a:lnTo>
                    <a:pt x="496" y="899"/>
                  </a:lnTo>
                  <a:lnTo>
                    <a:pt x="520" y="896"/>
                  </a:lnTo>
                  <a:lnTo>
                    <a:pt x="542" y="892"/>
                  </a:lnTo>
                  <a:lnTo>
                    <a:pt x="563" y="886"/>
                  </a:lnTo>
                  <a:lnTo>
                    <a:pt x="585" y="881"/>
                  </a:lnTo>
                  <a:lnTo>
                    <a:pt x="605" y="874"/>
                  </a:lnTo>
                  <a:lnTo>
                    <a:pt x="625" y="866"/>
                  </a:lnTo>
                  <a:lnTo>
                    <a:pt x="646" y="857"/>
                  </a:lnTo>
                  <a:lnTo>
                    <a:pt x="665" y="847"/>
                  </a:lnTo>
                  <a:lnTo>
                    <a:pt x="684" y="836"/>
                  </a:lnTo>
                  <a:lnTo>
                    <a:pt x="702" y="824"/>
                  </a:lnTo>
                  <a:lnTo>
                    <a:pt x="720" y="812"/>
                  </a:lnTo>
                  <a:lnTo>
                    <a:pt x="737" y="798"/>
                  </a:lnTo>
                  <a:lnTo>
                    <a:pt x="753" y="784"/>
                  </a:lnTo>
                  <a:lnTo>
                    <a:pt x="768" y="769"/>
                  </a:lnTo>
                  <a:lnTo>
                    <a:pt x="784" y="753"/>
                  </a:lnTo>
                  <a:lnTo>
                    <a:pt x="798" y="737"/>
                  </a:lnTo>
                  <a:lnTo>
                    <a:pt x="811" y="720"/>
                  </a:lnTo>
                  <a:lnTo>
                    <a:pt x="823" y="703"/>
                  </a:lnTo>
                  <a:lnTo>
                    <a:pt x="836" y="684"/>
                  </a:lnTo>
                  <a:lnTo>
                    <a:pt x="847" y="665"/>
                  </a:lnTo>
                  <a:lnTo>
                    <a:pt x="857" y="645"/>
                  </a:lnTo>
                  <a:lnTo>
                    <a:pt x="865" y="626"/>
                  </a:lnTo>
                  <a:lnTo>
                    <a:pt x="874" y="606"/>
                  </a:lnTo>
                  <a:lnTo>
                    <a:pt x="881" y="585"/>
                  </a:lnTo>
                  <a:lnTo>
                    <a:pt x="887" y="563"/>
                  </a:lnTo>
                  <a:lnTo>
                    <a:pt x="892" y="542"/>
                  </a:lnTo>
                  <a:lnTo>
                    <a:pt x="896" y="519"/>
                  </a:lnTo>
                  <a:lnTo>
                    <a:pt x="898" y="497"/>
                  </a:lnTo>
                  <a:lnTo>
                    <a:pt x="901" y="474"/>
                  </a:lnTo>
                  <a:lnTo>
                    <a:pt x="901" y="450"/>
                  </a:lnTo>
                  <a:lnTo>
                    <a:pt x="901" y="428"/>
                  </a:lnTo>
                  <a:lnTo>
                    <a:pt x="899" y="406"/>
                  </a:lnTo>
                  <a:lnTo>
                    <a:pt x="896" y="386"/>
                  </a:lnTo>
                  <a:lnTo>
                    <a:pt x="893" y="365"/>
                  </a:lnTo>
                  <a:lnTo>
                    <a:pt x="888" y="344"/>
                  </a:lnTo>
                  <a:lnTo>
                    <a:pt x="883" y="323"/>
                  </a:lnTo>
                  <a:lnTo>
                    <a:pt x="876" y="303"/>
                  </a:lnTo>
                  <a:lnTo>
                    <a:pt x="869" y="283"/>
                  </a:lnTo>
                  <a:lnTo>
                    <a:pt x="860" y="264"/>
                  </a:lnTo>
                  <a:lnTo>
                    <a:pt x="851" y="246"/>
                  </a:lnTo>
                  <a:lnTo>
                    <a:pt x="841" y="227"/>
                  </a:lnTo>
                  <a:lnTo>
                    <a:pt x="830" y="209"/>
                  </a:lnTo>
                  <a:lnTo>
                    <a:pt x="819" y="192"/>
                  </a:lnTo>
                  <a:lnTo>
                    <a:pt x="807" y="175"/>
                  </a:lnTo>
                  <a:lnTo>
                    <a:pt x="794" y="160"/>
                  </a:lnTo>
                  <a:lnTo>
                    <a:pt x="781" y="144"/>
                  </a:lnTo>
                  <a:lnTo>
                    <a:pt x="781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18F43441-415F-425E-B8E7-FD231E540D30}"/>
                </a:ext>
              </a:extLst>
            </p:cNvPr>
            <p:cNvGrpSpPr/>
            <p:nvPr/>
          </p:nvGrpSpPr>
          <p:grpSpPr>
            <a:xfrm>
              <a:off x="3949458" y="3720986"/>
              <a:ext cx="311452" cy="262643"/>
              <a:chOff x="11631613" y="5354638"/>
              <a:chExt cx="212725" cy="179388"/>
            </a:xfrm>
            <a:solidFill>
              <a:schemeClr val="bg1"/>
            </a:solidFill>
          </p:grpSpPr>
          <p:sp>
            <p:nvSpPr>
              <p:cNvPr id="98" name="Freeform 3449">
                <a:extLst>
                  <a:ext uri="{FF2B5EF4-FFF2-40B4-BE49-F238E27FC236}">
                    <a16:creationId xmlns="" xmlns:a16="http://schemas.microsoft.com/office/drawing/2014/main" id="{F949108D-0744-47C3-BC81-E05D868C9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1613" y="5354638"/>
                <a:ext cx="79375" cy="36513"/>
              </a:xfrm>
              <a:custGeom>
                <a:avLst/>
                <a:gdLst>
                  <a:gd name="T0" fmla="*/ 104 w 199"/>
                  <a:gd name="T1" fmla="*/ 69 h 92"/>
                  <a:gd name="T2" fmla="*/ 109 w 199"/>
                  <a:gd name="T3" fmla="*/ 67 h 92"/>
                  <a:gd name="T4" fmla="*/ 114 w 199"/>
                  <a:gd name="T5" fmla="*/ 66 h 92"/>
                  <a:gd name="T6" fmla="*/ 116 w 199"/>
                  <a:gd name="T7" fmla="*/ 67 h 92"/>
                  <a:gd name="T8" fmla="*/ 119 w 199"/>
                  <a:gd name="T9" fmla="*/ 68 h 92"/>
                  <a:gd name="T10" fmla="*/ 122 w 199"/>
                  <a:gd name="T11" fmla="*/ 69 h 92"/>
                  <a:gd name="T12" fmla="*/ 123 w 199"/>
                  <a:gd name="T13" fmla="*/ 72 h 92"/>
                  <a:gd name="T14" fmla="*/ 125 w 199"/>
                  <a:gd name="T15" fmla="*/ 76 h 92"/>
                  <a:gd name="T16" fmla="*/ 129 w 199"/>
                  <a:gd name="T17" fmla="*/ 78 h 92"/>
                  <a:gd name="T18" fmla="*/ 133 w 199"/>
                  <a:gd name="T19" fmla="*/ 82 h 92"/>
                  <a:gd name="T20" fmla="*/ 137 w 199"/>
                  <a:gd name="T21" fmla="*/ 85 h 92"/>
                  <a:gd name="T22" fmla="*/ 149 w 199"/>
                  <a:gd name="T23" fmla="*/ 89 h 92"/>
                  <a:gd name="T24" fmla="*/ 161 w 199"/>
                  <a:gd name="T25" fmla="*/ 92 h 92"/>
                  <a:gd name="T26" fmla="*/ 173 w 199"/>
                  <a:gd name="T27" fmla="*/ 92 h 92"/>
                  <a:gd name="T28" fmla="*/ 183 w 199"/>
                  <a:gd name="T29" fmla="*/ 92 h 92"/>
                  <a:gd name="T30" fmla="*/ 192 w 199"/>
                  <a:gd name="T31" fmla="*/ 91 h 92"/>
                  <a:gd name="T32" fmla="*/ 199 w 199"/>
                  <a:gd name="T33" fmla="*/ 90 h 92"/>
                  <a:gd name="T34" fmla="*/ 196 w 199"/>
                  <a:gd name="T35" fmla="*/ 80 h 92"/>
                  <a:gd name="T36" fmla="*/ 194 w 199"/>
                  <a:gd name="T37" fmla="*/ 71 h 92"/>
                  <a:gd name="T38" fmla="*/ 190 w 199"/>
                  <a:gd name="T39" fmla="*/ 63 h 92"/>
                  <a:gd name="T40" fmla="*/ 186 w 199"/>
                  <a:gd name="T41" fmla="*/ 54 h 92"/>
                  <a:gd name="T42" fmla="*/ 181 w 199"/>
                  <a:gd name="T43" fmla="*/ 46 h 92"/>
                  <a:gd name="T44" fmla="*/ 176 w 199"/>
                  <a:gd name="T45" fmla="*/ 39 h 92"/>
                  <a:gd name="T46" fmla="*/ 169 w 199"/>
                  <a:gd name="T47" fmla="*/ 32 h 92"/>
                  <a:gd name="T48" fmla="*/ 163 w 199"/>
                  <a:gd name="T49" fmla="*/ 26 h 92"/>
                  <a:gd name="T50" fmla="*/ 156 w 199"/>
                  <a:gd name="T51" fmla="*/ 21 h 92"/>
                  <a:gd name="T52" fmla="*/ 149 w 199"/>
                  <a:gd name="T53" fmla="*/ 15 h 92"/>
                  <a:gd name="T54" fmla="*/ 141 w 199"/>
                  <a:gd name="T55" fmla="*/ 10 h 92"/>
                  <a:gd name="T56" fmla="*/ 133 w 199"/>
                  <a:gd name="T57" fmla="*/ 6 h 92"/>
                  <a:gd name="T58" fmla="*/ 124 w 199"/>
                  <a:gd name="T59" fmla="*/ 4 h 92"/>
                  <a:gd name="T60" fmla="*/ 115 w 199"/>
                  <a:gd name="T61" fmla="*/ 1 h 92"/>
                  <a:gd name="T62" fmla="*/ 106 w 199"/>
                  <a:gd name="T63" fmla="*/ 0 h 92"/>
                  <a:gd name="T64" fmla="*/ 97 w 199"/>
                  <a:gd name="T65" fmla="*/ 0 h 92"/>
                  <a:gd name="T66" fmla="*/ 89 w 199"/>
                  <a:gd name="T67" fmla="*/ 0 h 92"/>
                  <a:gd name="T68" fmla="*/ 81 w 199"/>
                  <a:gd name="T69" fmla="*/ 1 h 92"/>
                  <a:gd name="T70" fmla="*/ 73 w 199"/>
                  <a:gd name="T71" fmla="*/ 4 h 92"/>
                  <a:gd name="T72" fmla="*/ 65 w 199"/>
                  <a:gd name="T73" fmla="*/ 5 h 92"/>
                  <a:gd name="T74" fmla="*/ 57 w 199"/>
                  <a:gd name="T75" fmla="*/ 9 h 92"/>
                  <a:gd name="T76" fmla="*/ 51 w 199"/>
                  <a:gd name="T77" fmla="*/ 13 h 92"/>
                  <a:gd name="T78" fmla="*/ 43 w 199"/>
                  <a:gd name="T79" fmla="*/ 17 h 92"/>
                  <a:gd name="T80" fmla="*/ 37 w 199"/>
                  <a:gd name="T81" fmla="*/ 22 h 92"/>
                  <a:gd name="T82" fmla="*/ 25 w 199"/>
                  <a:gd name="T83" fmla="*/ 32 h 92"/>
                  <a:gd name="T84" fmla="*/ 15 w 199"/>
                  <a:gd name="T85" fmla="*/ 45 h 92"/>
                  <a:gd name="T86" fmla="*/ 6 w 199"/>
                  <a:gd name="T87" fmla="*/ 60 h 92"/>
                  <a:gd name="T88" fmla="*/ 0 w 199"/>
                  <a:gd name="T89" fmla="*/ 76 h 92"/>
                  <a:gd name="T90" fmla="*/ 1 w 199"/>
                  <a:gd name="T91" fmla="*/ 75 h 92"/>
                  <a:gd name="T92" fmla="*/ 10 w 199"/>
                  <a:gd name="T93" fmla="*/ 80 h 92"/>
                  <a:gd name="T94" fmla="*/ 21 w 199"/>
                  <a:gd name="T95" fmla="*/ 84 h 92"/>
                  <a:gd name="T96" fmla="*/ 36 w 199"/>
                  <a:gd name="T97" fmla="*/ 86 h 92"/>
                  <a:gd name="T98" fmla="*/ 50 w 199"/>
                  <a:gd name="T99" fmla="*/ 87 h 92"/>
                  <a:gd name="T100" fmla="*/ 65 w 199"/>
                  <a:gd name="T101" fmla="*/ 86 h 92"/>
                  <a:gd name="T102" fmla="*/ 79 w 199"/>
                  <a:gd name="T103" fmla="*/ 84 h 92"/>
                  <a:gd name="T104" fmla="*/ 87 w 199"/>
                  <a:gd name="T105" fmla="*/ 81 h 92"/>
                  <a:gd name="T106" fmla="*/ 93 w 199"/>
                  <a:gd name="T107" fmla="*/ 77 h 92"/>
                  <a:gd name="T108" fmla="*/ 98 w 199"/>
                  <a:gd name="T109" fmla="*/ 75 h 92"/>
                  <a:gd name="T110" fmla="*/ 104 w 199"/>
                  <a:gd name="T111" fmla="*/ 6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9" h="92">
                    <a:moveTo>
                      <a:pt x="104" y="69"/>
                    </a:moveTo>
                    <a:lnTo>
                      <a:pt x="109" y="67"/>
                    </a:lnTo>
                    <a:lnTo>
                      <a:pt x="114" y="66"/>
                    </a:lnTo>
                    <a:lnTo>
                      <a:pt x="116" y="67"/>
                    </a:lnTo>
                    <a:lnTo>
                      <a:pt x="119" y="68"/>
                    </a:lnTo>
                    <a:lnTo>
                      <a:pt x="122" y="69"/>
                    </a:lnTo>
                    <a:lnTo>
                      <a:pt x="123" y="72"/>
                    </a:lnTo>
                    <a:lnTo>
                      <a:pt x="125" y="76"/>
                    </a:lnTo>
                    <a:lnTo>
                      <a:pt x="129" y="78"/>
                    </a:lnTo>
                    <a:lnTo>
                      <a:pt x="133" y="82"/>
                    </a:lnTo>
                    <a:lnTo>
                      <a:pt x="137" y="85"/>
                    </a:lnTo>
                    <a:lnTo>
                      <a:pt x="149" y="89"/>
                    </a:lnTo>
                    <a:lnTo>
                      <a:pt x="161" y="92"/>
                    </a:lnTo>
                    <a:lnTo>
                      <a:pt x="173" y="92"/>
                    </a:lnTo>
                    <a:lnTo>
                      <a:pt x="183" y="92"/>
                    </a:lnTo>
                    <a:lnTo>
                      <a:pt x="192" y="91"/>
                    </a:lnTo>
                    <a:lnTo>
                      <a:pt x="199" y="90"/>
                    </a:lnTo>
                    <a:lnTo>
                      <a:pt x="196" y="80"/>
                    </a:lnTo>
                    <a:lnTo>
                      <a:pt x="194" y="71"/>
                    </a:lnTo>
                    <a:lnTo>
                      <a:pt x="190" y="63"/>
                    </a:lnTo>
                    <a:lnTo>
                      <a:pt x="186" y="54"/>
                    </a:lnTo>
                    <a:lnTo>
                      <a:pt x="181" y="46"/>
                    </a:lnTo>
                    <a:lnTo>
                      <a:pt x="176" y="39"/>
                    </a:lnTo>
                    <a:lnTo>
                      <a:pt x="169" y="32"/>
                    </a:lnTo>
                    <a:lnTo>
                      <a:pt x="163" y="26"/>
                    </a:lnTo>
                    <a:lnTo>
                      <a:pt x="156" y="21"/>
                    </a:lnTo>
                    <a:lnTo>
                      <a:pt x="149" y="15"/>
                    </a:lnTo>
                    <a:lnTo>
                      <a:pt x="141" y="10"/>
                    </a:lnTo>
                    <a:lnTo>
                      <a:pt x="133" y="6"/>
                    </a:lnTo>
                    <a:lnTo>
                      <a:pt x="124" y="4"/>
                    </a:lnTo>
                    <a:lnTo>
                      <a:pt x="115" y="1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9" y="0"/>
                    </a:lnTo>
                    <a:lnTo>
                      <a:pt x="81" y="1"/>
                    </a:lnTo>
                    <a:lnTo>
                      <a:pt x="73" y="4"/>
                    </a:lnTo>
                    <a:lnTo>
                      <a:pt x="65" y="5"/>
                    </a:lnTo>
                    <a:lnTo>
                      <a:pt x="57" y="9"/>
                    </a:lnTo>
                    <a:lnTo>
                      <a:pt x="51" y="13"/>
                    </a:lnTo>
                    <a:lnTo>
                      <a:pt x="43" y="17"/>
                    </a:lnTo>
                    <a:lnTo>
                      <a:pt x="37" y="22"/>
                    </a:lnTo>
                    <a:lnTo>
                      <a:pt x="25" y="32"/>
                    </a:lnTo>
                    <a:lnTo>
                      <a:pt x="15" y="45"/>
                    </a:lnTo>
                    <a:lnTo>
                      <a:pt x="6" y="60"/>
                    </a:lnTo>
                    <a:lnTo>
                      <a:pt x="0" y="76"/>
                    </a:lnTo>
                    <a:lnTo>
                      <a:pt x="1" y="75"/>
                    </a:lnTo>
                    <a:lnTo>
                      <a:pt x="10" y="80"/>
                    </a:lnTo>
                    <a:lnTo>
                      <a:pt x="21" y="84"/>
                    </a:lnTo>
                    <a:lnTo>
                      <a:pt x="36" y="86"/>
                    </a:lnTo>
                    <a:lnTo>
                      <a:pt x="50" y="87"/>
                    </a:lnTo>
                    <a:lnTo>
                      <a:pt x="65" y="86"/>
                    </a:lnTo>
                    <a:lnTo>
                      <a:pt x="79" y="84"/>
                    </a:lnTo>
                    <a:lnTo>
                      <a:pt x="87" y="81"/>
                    </a:lnTo>
                    <a:lnTo>
                      <a:pt x="93" y="77"/>
                    </a:lnTo>
                    <a:lnTo>
                      <a:pt x="98" y="75"/>
                    </a:ln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454">
                <a:extLst>
                  <a:ext uri="{FF2B5EF4-FFF2-40B4-BE49-F238E27FC236}">
                    <a16:creationId xmlns="" xmlns:a16="http://schemas.microsoft.com/office/drawing/2014/main" id="{061D1E28-9B17-45DD-A1A2-27B3B3C0A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2725" y="5494338"/>
                <a:ext cx="39687" cy="39688"/>
              </a:xfrm>
              <a:custGeom>
                <a:avLst/>
                <a:gdLst>
                  <a:gd name="T0" fmla="*/ 96 w 100"/>
                  <a:gd name="T1" fmla="*/ 96 h 100"/>
                  <a:gd name="T2" fmla="*/ 99 w 100"/>
                  <a:gd name="T3" fmla="*/ 92 h 100"/>
                  <a:gd name="T4" fmla="*/ 100 w 100"/>
                  <a:gd name="T5" fmla="*/ 87 h 100"/>
                  <a:gd name="T6" fmla="*/ 99 w 100"/>
                  <a:gd name="T7" fmla="*/ 83 h 100"/>
                  <a:gd name="T8" fmla="*/ 96 w 100"/>
                  <a:gd name="T9" fmla="*/ 80 h 100"/>
                  <a:gd name="T10" fmla="*/ 20 w 100"/>
                  <a:gd name="T11" fmla="*/ 4 h 100"/>
                  <a:gd name="T12" fmla="*/ 17 w 100"/>
                  <a:gd name="T13" fmla="*/ 1 h 100"/>
                  <a:gd name="T14" fmla="*/ 11 w 100"/>
                  <a:gd name="T15" fmla="*/ 0 h 100"/>
                  <a:gd name="T16" fmla="*/ 8 w 100"/>
                  <a:gd name="T17" fmla="*/ 1 h 100"/>
                  <a:gd name="T18" fmla="*/ 4 w 100"/>
                  <a:gd name="T19" fmla="*/ 4 h 100"/>
                  <a:gd name="T20" fmla="*/ 1 w 100"/>
                  <a:gd name="T21" fmla="*/ 8 h 100"/>
                  <a:gd name="T22" fmla="*/ 0 w 100"/>
                  <a:gd name="T23" fmla="*/ 11 h 100"/>
                  <a:gd name="T24" fmla="*/ 1 w 100"/>
                  <a:gd name="T25" fmla="*/ 17 h 100"/>
                  <a:gd name="T26" fmla="*/ 4 w 100"/>
                  <a:gd name="T27" fmla="*/ 20 h 100"/>
                  <a:gd name="T28" fmla="*/ 79 w 100"/>
                  <a:gd name="T29" fmla="*/ 96 h 100"/>
                  <a:gd name="T30" fmla="*/ 83 w 100"/>
                  <a:gd name="T31" fmla="*/ 99 h 100"/>
                  <a:gd name="T32" fmla="*/ 87 w 100"/>
                  <a:gd name="T33" fmla="*/ 100 h 100"/>
                  <a:gd name="T34" fmla="*/ 92 w 100"/>
                  <a:gd name="T35" fmla="*/ 99 h 100"/>
                  <a:gd name="T36" fmla="*/ 96 w 100"/>
                  <a:gd name="T37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00">
                    <a:moveTo>
                      <a:pt x="96" y="96"/>
                    </a:moveTo>
                    <a:lnTo>
                      <a:pt x="99" y="92"/>
                    </a:lnTo>
                    <a:lnTo>
                      <a:pt x="100" y="87"/>
                    </a:lnTo>
                    <a:lnTo>
                      <a:pt x="99" y="83"/>
                    </a:lnTo>
                    <a:lnTo>
                      <a:pt x="96" y="80"/>
                    </a:lnTo>
                    <a:lnTo>
                      <a:pt x="20" y="4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0"/>
                    </a:lnTo>
                    <a:lnTo>
                      <a:pt x="79" y="96"/>
                    </a:lnTo>
                    <a:lnTo>
                      <a:pt x="83" y="99"/>
                    </a:lnTo>
                    <a:lnTo>
                      <a:pt x="87" y="100"/>
                    </a:lnTo>
                    <a:lnTo>
                      <a:pt x="92" y="99"/>
                    </a:lnTo>
                    <a:lnTo>
                      <a:pt x="96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455">
                <a:extLst>
                  <a:ext uri="{FF2B5EF4-FFF2-40B4-BE49-F238E27FC236}">
                    <a16:creationId xmlns="" xmlns:a16="http://schemas.microsoft.com/office/drawing/2014/main" id="{AB7A25F2-E79B-4903-A07C-F68141CFB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494338"/>
                <a:ext cx="38100" cy="39688"/>
              </a:xfrm>
              <a:custGeom>
                <a:avLst/>
                <a:gdLst>
                  <a:gd name="T0" fmla="*/ 78 w 98"/>
                  <a:gd name="T1" fmla="*/ 4 h 100"/>
                  <a:gd name="T2" fmla="*/ 2 w 98"/>
                  <a:gd name="T3" fmla="*/ 80 h 100"/>
                  <a:gd name="T4" fmla="*/ 0 w 98"/>
                  <a:gd name="T5" fmla="*/ 83 h 100"/>
                  <a:gd name="T6" fmla="*/ 0 w 98"/>
                  <a:gd name="T7" fmla="*/ 87 h 100"/>
                  <a:gd name="T8" fmla="*/ 0 w 98"/>
                  <a:gd name="T9" fmla="*/ 92 h 100"/>
                  <a:gd name="T10" fmla="*/ 2 w 98"/>
                  <a:gd name="T11" fmla="*/ 96 h 100"/>
                  <a:gd name="T12" fmla="*/ 7 w 98"/>
                  <a:gd name="T13" fmla="*/ 99 h 100"/>
                  <a:gd name="T14" fmla="*/ 11 w 98"/>
                  <a:gd name="T15" fmla="*/ 100 h 100"/>
                  <a:gd name="T16" fmla="*/ 16 w 98"/>
                  <a:gd name="T17" fmla="*/ 99 h 100"/>
                  <a:gd name="T18" fmla="*/ 20 w 98"/>
                  <a:gd name="T19" fmla="*/ 96 h 100"/>
                  <a:gd name="T20" fmla="*/ 96 w 98"/>
                  <a:gd name="T21" fmla="*/ 20 h 100"/>
                  <a:gd name="T22" fmla="*/ 98 w 98"/>
                  <a:gd name="T23" fmla="*/ 17 h 100"/>
                  <a:gd name="T24" fmla="*/ 98 w 98"/>
                  <a:gd name="T25" fmla="*/ 11 h 100"/>
                  <a:gd name="T26" fmla="*/ 98 w 98"/>
                  <a:gd name="T27" fmla="*/ 8 h 100"/>
                  <a:gd name="T28" fmla="*/ 96 w 98"/>
                  <a:gd name="T29" fmla="*/ 4 h 100"/>
                  <a:gd name="T30" fmla="*/ 92 w 98"/>
                  <a:gd name="T31" fmla="*/ 1 h 100"/>
                  <a:gd name="T32" fmla="*/ 87 w 98"/>
                  <a:gd name="T33" fmla="*/ 0 h 100"/>
                  <a:gd name="T34" fmla="*/ 83 w 98"/>
                  <a:gd name="T35" fmla="*/ 1 h 100"/>
                  <a:gd name="T36" fmla="*/ 78 w 98"/>
                  <a:gd name="T37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00">
                    <a:moveTo>
                      <a:pt x="78" y="4"/>
                    </a:moveTo>
                    <a:lnTo>
                      <a:pt x="2" y="80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7" y="99"/>
                    </a:lnTo>
                    <a:lnTo>
                      <a:pt x="11" y="100"/>
                    </a:lnTo>
                    <a:lnTo>
                      <a:pt x="16" y="99"/>
                    </a:lnTo>
                    <a:lnTo>
                      <a:pt x="20" y="96"/>
                    </a:lnTo>
                    <a:lnTo>
                      <a:pt x="96" y="20"/>
                    </a:lnTo>
                    <a:lnTo>
                      <a:pt x="98" y="17"/>
                    </a:lnTo>
                    <a:lnTo>
                      <a:pt x="98" y="11"/>
                    </a:lnTo>
                    <a:lnTo>
                      <a:pt x="98" y="8"/>
                    </a:lnTo>
                    <a:lnTo>
                      <a:pt x="96" y="4"/>
                    </a:lnTo>
                    <a:lnTo>
                      <a:pt x="92" y="1"/>
                    </a:lnTo>
                    <a:lnTo>
                      <a:pt x="87" y="0"/>
                    </a:lnTo>
                    <a:lnTo>
                      <a:pt x="83" y="1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9" name="Freeform 2203">
              <a:extLst>
                <a:ext uri="{FF2B5EF4-FFF2-40B4-BE49-F238E27FC236}">
                  <a16:creationId xmlns="" xmlns:a16="http://schemas.microsoft.com/office/drawing/2014/main" id="{D903385B-E1BB-4F5A-B590-C5103EFDB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7438" y="3802333"/>
              <a:ext cx="392801" cy="248696"/>
            </a:xfrm>
            <a:custGeom>
              <a:avLst/>
              <a:gdLst>
                <a:gd name="T0" fmla="*/ 431 w 842"/>
                <a:gd name="T1" fmla="*/ 311 h 536"/>
                <a:gd name="T2" fmla="*/ 392 w 842"/>
                <a:gd name="T3" fmla="*/ 318 h 536"/>
                <a:gd name="T4" fmla="*/ 361 w 842"/>
                <a:gd name="T5" fmla="*/ 277 h 536"/>
                <a:gd name="T6" fmla="*/ 312 w 842"/>
                <a:gd name="T7" fmla="*/ 229 h 536"/>
                <a:gd name="T8" fmla="*/ 530 w 842"/>
                <a:gd name="T9" fmla="*/ 229 h 536"/>
                <a:gd name="T10" fmla="*/ 481 w 842"/>
                <a:gd name="T11" fmla="*/ 277 h 536"/>
                <a:gd name="T12" fmla="*/ 826 w 842"/>
                <a:gd name="T13" fmla="*/ 355 h 536"/>
                <a:gd name="T14" fmla="*/ 770 w 842"/>
                <a:gd name="T15" fmla="*/ 310 h 536"/>
                <a:gd name="T16" fmla="*/ 738 w 842"/>
                <a:gd name="T17" fmla="*/ 260 h 536"/>
                <a:gd name="T18" fmla="*/ 691 w 842"/>
                <a:gd name="T19" fmla="*/ 223 h 536"/>
                <a:gd name="T20" fmla="*/ 632 w 842"/>
                <a:gd name="T21" fmla="*/ 206 h 536"/>
                <a:gd name="T22" fmla="*/ 451 w 842"/>
                <a:gd name="T23" fmla="*/ 134 h 536"/>
                <a:gd name="T24" fmla="*/ 648 w 842"/>
                <a:gd name="T25" fmla="*/ 30 h 536"/>
                <a:gd name="T26" fmla="*/ 674 w 842"/>
                <a:gd name="T27" fmla="*/ 41 h 536"/>
                <a:gd name="T28" fmla="*/ 693 w 842"/>
                <a:gd name="T29" fmla="*/ 55 h 536"/>
                <a:gd name="T30" fmla="*/ 707 w 842"/>
                <a:gd name="T31" fmla="*/ 38 h 536"/>
                <a:gd name="T32" fmla="*/ 691 w 842"/>
                <a:gd name="T33" fmla="*/ 16 h 536"/>
                <a:gd name="T34" fmla="*/ 668 w 842"/>
                <a:gd name="T35" fmla="*/ 2 h 536"/>
                <a:gd name="T36" fmla="*/ 621 w 842"/>
                <a:gd name="T37" fmla="*/ 6 h 536"/>
                <a:gd name="T38" fmla="*/ 221 w 842"/>
                <a:gd name="T39" fmla="*/ 6 h 536"/>
                <a:gd name="T40" fmla="*/ 174 w 842"/>
                <a:gd name="T41" fmla="*/ 2 h 536"/>
                <a:gd name="T42" fmla="*/ 150 w 842"/>
                <a:gd name="T43" fmla="*/ 16 h 536"/>
                <a:gd name="T44" fmla="*/ 135 w 842"/>
                <a:gd name="T45" fmla="*/ 38 h 536"/>
                <a:gd name="T46" fmla="*/ 149 w 842"/>
                <a:gd name="T47" fmla="*/ 55 h 536"/>
                <a:gd name="T48" fmla="*/ 168 w 842"/>
                <a:gd name="T49" fmla="*/ 41 h 536"/>
                <a:gd name="T50" fmla="*/ 194 w 842"/>
                <a:gd name="T51" fmla="*/ 30 h 536"/>
                <a:gd name="T52" fmla="*/ 390 w 842"/>
                <a:gd name="T53" fmla="*/ 134 h 536"/>
                <a:gd name="T54" fmla="*/ 210 w 842"/>
                <a:gd name="T55" fmla="*/ 206 h 536"/>
                <a:gd name="T56" fmla="*/ 151 w 842"/>
                <a:gd name="T57" fmla="*/ 223 h 536"/>
                <a:gd name="T58" fmla="*/ 103 w 842"/>
                <a:gd name="T59" fmla="*/ 260 h 536"/>
                <a:gd name="T60" fmla="*/ 72 w 842"/>
                <a:gd name="T61" fmla="*/ 310 h 536"/>
                <a:gd name="T62" fmla="*/ 14 w 842"/>
                <a:gd name="T63" fmla="*/ 355 h 536"/>
                <a:gd name="T64" fmla="*/ 0 w 842"/>
                <a:gd name="T65" fmla="*/ 371 h 536"/>
                <a:gd name="T66" fmla="*/ 14 w 842"/>
                <a:gd name="T67" fmla="*/ 386 h 536"/>
                <a:gd name="T68" fmla="*/ 72 w 842"/>
                <a:gd name="T69" fmla="*/ 431 h 536"/>
                <a:gd name="T70" fmla="*/ 103 w 842"/>
                <a:gd name="T71" fmla="*/ 482 h 536"/>
                <a:gd name="T72" fmla="*/ 151 w 842"/>
                <a:gd name="T73" fmla="*/ 517 h 536"/>
                <a:gd name="T74" fmla="*/ 210 w 842"/>
                <a:gd name="T75" fmla="*/ 535 h 536"/>
                <a:gd name="T76" fmla="*/ 274 w 842"/>
                <a:gd name="T77" fmla="*/ 528 h 536"/>
                <a:gd name="T78" fmla="*/ 331 w 842"/>
                <a:gd name="T79" fmla="*/ 498 h 536"/>
                <a:gd name="T80" fmla="*/ 371 w 842"/>
                <a:gd name="T81" fmla="*/ 449 h 536"/>
                <a:gd name="T82" fmla="*/ 390 w 842"/>
                <a:gd name="T83" fmla="*/ 387 h 536"/>
                <a:gd name="T84" fmla="*/ 396 w 842"/>
                <a:gd name="T85" fmla="*/ 354 h 536"/>
                <a:gd name="T86" fmla="*/ 415 w 842"/>
                <a:gd name="T87" fmla="*/ 340 h 536"/>
                <a:gd name="T88" fmla="*/ 438 w 842"/>
                <a:gd name="T89" fmla="*/ 345 h 536"/>
                <a:gd name="T90" fmla="*/ 450 w 842"/>
                <a:gd name="T91" fmla="*/ 365 h 536"/>
                <a:gd name="T92" fmla="*/ 459 w 842"/>
                <a:gd name="T93" fmla="*/ 420 h 536"/>
                <a:gd name="T94" fmla="*/ 489 w 842"/>
                <a:gd name="T95" fmla="*/ 476 h 536"/>
                <a:gd name="T96" fmla="*/ 537 w 842"/>
                <a:gd name="T97" fmla="*/ 516 h 536"/>
                <a:gd name="T98" fmla="*/ 599 w 842"/>
                <a:gd name="T99" fmla="*/ 535 h 536"/>
                <a:gd name="T100" fmla="*/ 663 w 842"/>
                <a:gd name="T101" fmla="*/ 530 h 536"/>
                <a:gd name="T102" fmla="*/ 717 w 842"/>
                <a:gd name="T103" fmla="*/ 502 h 536"/>
                <a:gd name="T104" fmla="*/ 757 w 842"/>
                <a:gd name="T105" fmla="*/ 458 h 536"/>
                <a:gd name="T106" fmla="*/ 779 w 842"/>
                <a:gd name="T107" fmla="*/ 401 h 536"/>
                <a:gd name="T108" fmla="*/ 837 w 842"/>
                <a:gd name="T109" fmla="*/ 381 h 536"/>
                <a:gd name="T110" fmla="*/ 837 w 842"/>
                <a:gd name="T111" fmla="*/ 36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2" h="536">
                  <a:moveTo>
                    <a:pt x="458" y="323"/>
                  </a:moveTo>
                  <a:lnTo>
                    <a:pt x="450" y="318"/>
                  </a:lnTo>
                  <a:lnTo>
                    <a:pt x="440" y="314"/>
                  </a:lnTo>
                  <a:lnTo>
                    <a:pt x="431" y="311"/>
                  </a:lnTo>
                  <a:lnTo>
                    <a:pt x="421" y="310"/>
                  </a:lnTo>
                  <a:lnTo>
                    <a:pt x="411" y="311"/>
                  </a:lnTo>
                  <a:lnTo>
                    <a:pt x="401" y="314"/>
                  </a:lnTo>
                  <a:lnTo>
                    <a:pt x="392" y="318"/>
                  </a:lnTo>
                  <a:lnTo>
                    <a:pt x="384" y="323"/>
                  </a:lnTo>
                  <a:lnTo>
                    <a:pt x="378" y="307"/>
                  </a:lnTo>
                  <a:lnTo>
                    <a:pt x="371" y="292"/>
                  </a:lnTo>
                  <a:lnTo>
                    <a:pt x="361" y="277"/>
                  </a:lnTo>
                  <a:lnTo>
                    <a:pt x="351" y="263"/>
                  </a:lnTo>
                  <a:lnTo>
                    <a:pt x="339" y="251"/>
                  </a:lnTo>
                  <a:lnTo>
                    <a:pt x="326" y="239"/>
                  </a:lnTo>
                  <a:lnTo>
                    <a:pt x="312" y="229"/>
                  </a:lnTo>
                  <a:lnTo>
                    <a:pt x="296" y="222"/>
                  </a:lnTo>
                  <a:lnTo>
                    <a:pt x="421" y="152"/>
                  </a:lnTo>
                  <a:lnTo>
                    <a:pt x="544" y="222"/>
                  </a:lnTo>
                  <a:lnTo>
                    <a:pt x="530" y="229"/>
                  </a:lnTo>
                  <a:lnTo>
                    <a:pt x="515" y="239"/>
                  </a:lnTo>
                  <a:lnTo>
                    <a:pt x="503" y="251"/>
                  </a:lnTo>
                  <a:lnTo>
                    <a:pt x="491" y="263"/>
                  </a:lnTo>
                  <a:lnTo>
                    <a:pt x="481" y="277"/>
                  </a:lnTo>
                  <a:lnTo>
                    <a:pt x="471" y="292"/>
                  </a:lnTo>
                  <a:lnTo>
                    <a:pt x="464" y="307"/>
                  </a:lnTo>
                  <a:lnTo>
                    <a:pt x="458" y="323"/>
                  </a:lnTo>
                  <a:close/>
                  <a:moveTo>
                    <a:pt x="826" y="355"/>
                  </a:moveTo>
                  <a:lnTo>
                    <a:pt x="781" y="355"/>
                  </a:lnTo>
                  <a:lnTo>
                    <a:pt x="779" y="340"/>
                  </a:lnTo>
                  <a:lnTo>
                    <a:pt x="775" y="324"/>
                  </a:lnTo>
                  <a:lnTo>
                    <a:pt x="770" y="310"/>
                  </a:lnTo>
                  <a:lnTo>
                    <a:pt x="764" y="296"/>
                  </a:lnTo>
                  <a:lnTo>
                    <a:pt x="757" y="283"/>
                  </a:lnTo>
                  <a:lnTo>
                    <a:pt x="748" y="271"/>
                  </a:lnTo>
                  <a:lnTo>
                    <a:pt x="738" y="260"/>
                  </a:lnTo>
                  <a:lnTo>
                    <a:pt x="729" y="249"/>
                  </a:lnTo>
                  <a:lnTo>
                    <a:pt x="717" y="239"/>
                  </a:lnTo>
                  <a:lnTo>
                    <a:pt x="704" y="230"/>
                  </a:lnTo>
                  <a:lnTo>
                    <a:pt x="691" y="223"/>
                  </a:lnTo>
                  <a:lnTo>
                    <a:pt x="677" y="217"/>
                  </a:lnTo>
                  <a:lnTo>
                    <a:pt x="663" y="212"/>
                  </a:lnTo>
                  <a:lnTo>
                    <a:pt x="648" y="208"/>
                  </a:lnTo>
                  <a:lnTo>
                    <a:pt x="632" y="206"/>
                  </a:lnTo>
                  <a:lnTo>
                    <a:pt x="616" y="205"/>
                  </a:lnTo>
                  <a:lnTo>
                    <a:pt x="599" y="206"/>
                  </a:lnTo>
                  <a:lnTo>
                    <a:pt x="583" y="208"/>
                  </a:lnTo>
                  <a:lnTo>
                    <a:pt x="451" y="134"/>
                  </a:lnTo>
                  <a:lnTo>
                    <a:pt x="624" y="38"/>
                  </a:lnTo>
                  <a:lnTo>
                    <a:pt x="632" y="34"/>
                  </a:lnTo>
                  <a:lnTo>
                    <a:pt x="640" y="31"/>
                  </a:lnTo>
                  <a:lnTo>
                    <a:pt x="648" y="30"/>
                  </a:lnTo>
                  <a:lnTo>
                    <a:pt x="655" y="30"/>
                  </a:lnTo>
                  <a:lnTo>
                    <a:pt x="663" y="33"/>
                  </a:lnTo>
                  <a:lnTo>
                    <a:pt x="669" y="36"/>
                  </a:lnTo>
                  <a:lnTo>
                    <a:pt x="674" y="41"/>
                  </a:lnTo>
                  <a:lnTo>
                    <a:pt x="679" y="47"/>
                  </a:lnTo>
                  <a:lnTo>
                    <a:pt x="682" y="51"/>
                  </a:lnTo>
                  <a:lnTo>
                    <a:pt x="687" y="55"/>
                  </a:lnTo>
                  <a:lnTo>
                    <a:pt x="693" y="55"/>
                  </a:lnTo>
                  <a:lnTo>
                    <a:pt x="699" y="52"/>
                  </a:lnTo>
                  <a:lnTo>
                    <a:pt x="703" y="48"/>
                  </a:lnTo>
                  <a:lnTo>
                    <a:pt x="707" y="44"/>
                  </a:lnTo>
                  <a:lnTo>
                    <a:pt x="707" y="38"/>
                  </a:lnTo>
                  <a:lnTo>
                    <a:pt x="704" y="33"/>
                  </a:lnTo>
                  <a:lnTo>
                    <a:pt x="701" y="27"/>
                  </a:lnTo>
                  <a:lnTo>
                    <a:pt x="696" y="20"/>
                  </a:lnTo>
                  <a:lnTo>
                    <a:pt x="691" y="16"/>
                  </a:lnTo>
                  <a:lnTo>
                    <a:pt x="686" y="12"/>
                  </a:lnTo>
                  <a:lnTo>
                    <a:pt x="680" y="8"/>
                  </a:lnTo>
                  <a:lnTo>
                    <a:pt x="674" y="5"/>
                  </a:lnTo>
                  <a:lnTo>
                    <a:pt x="668" y="2"/>
                  </a:lnTo>
                  <a:lnTo>
                    <a:pt x="660" y="1"/>
                  </a:lnTo>
                  <a:lnTo>
                    <a:pt x="648" y="0"/>
                  </a:lnTo>
                  <a:lnTo>
                    <a:pt x="635" y="2"/>
                  </a:lnTo>
                  <a:lnTo>
                    <a:pt x="621" y="6"/>
                  </a:lnTo>
                  <a:lnTo>
                    <a:pt x="609" y="12"/>
                  </a:lnTo>
                  <a:lnTo>
                    <a:pt x="421" y="117"/>
                  </a:lnTo>
                  <a:lnTo>
                    <a:pt x="233" y="12"/>
                  </a:lnTo>
                  <a:lnTo>
                    <a:pt x="221" y="6"/>
                  </a:lnTo>
                  <a:lnTo>
                    <a:pt x="207" y="2"/>
                  </a:lnTo>
                  <a:lnTo>
                    <a:pt x="194" y="0"/>
                  </a:lnTo>
                  <a:lnTo>
                    <a:pt x="180" y="1"/>
                  </a:lnTo>
                  <a:lnTo>
                    <a:pt x="174" y="2"/>
                  </a:lnTo>
                  <a:lnTo>
                    <a:pt x="168" y="5"/>
                  </a:lnTo>
                  <a:lnTo>
                    <a:pt x="162" y="8"/>
                  </a:lnTo>
                  <a:lnTo>
                    <a:pt x="156" y="12"/>
                  </a:lnTo>
                  <a:lnTo>
                    <a:pt x="150" y="16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3"/>
                  </a:lnTo>
                  <a:lnTo>
                    <a:pt x="135" y="38"/>
                  </a:lnTo>
                  <a:lnTo>
                    <a:pt x="135" y="44"/>
                  </a:lnTo>
                  <a:lnTo>
                    <a:pt x="138" y="48"/>
                  </a:lnTo>
                  <a:lnTo>
                    <a:pt x="142" y="52"/>
                  </a:lnTo>
                  <a:lnTo>
                    <a:pt x="149" y="55"/>
                  </a:lnTo>
                  <a:lnTo>
                    <a:pt x="153" y="55"/>
                  </a:lnTo>
                  <a:lnTo>
                    <a:pt x="160" y="51"/>
                  </a:lnTo>
                  <a:lnTo>
                    <a:pt x="163" y="47"/>
                  </a:lnTo>
                  <a:lnTo>
                    <a:pt x="168" y="41"/>
                  </a:lnTo>
                  <a:lnTo>
                    <a:pt x="173" y="36"/>
                  </a:lnTo>
                  <a:lnTo>
                    <a:pt x="179" y="33"/>
                  </a:lnTo>
                  <a:lnTo>
                    <a:pt x="186" y="30"/>
                  </a:lnTo>
                  <a:lnTo>
                    <a:pt x="194" y="30"/>
                  </a:lnTo>
                  <a:lnTo>
                    <a:pt x="202" y="31"/>
                  </a:lnTo>
                  <a:lnTo>
                    <a:pt x="210" y="34"/>
                  </a:lnTo>
                  <a:lnTo>
                    <a:pt x="218" y="38"/>
                  </a:lnTo>
                  <a:lnTo>
                    <a:pt x="390" y="134"/>
                  </a:lnTo>
                  <a:lnTo>
                    <a:pt x="258" y="208"/>
                  </a:lnTo>
                  <a:lnTo>
                    <a:pt x="243" y="206"/>
                  </a:lnTo>
                  <a:lnTo>
                    <a:pt x="225" y="205"/>
                  </a:lnTo>
                  <a:lnTo>
                    <a:pt x="210" y="206"/>
                  </a:lnTo>
                  <a:lnTo>
                    <a:pt x="194" y="208"/>
                  </a:lnTo>
                  <a:lnTo>
                    <a:pt x="179" y="212"/>
                  </a:lnTo>
                  <a:lnTo>
                    <a:pt x="164" y="217"/>
                  </a:lnTo>
                  <a:lnTo>
                    <a:pt x="151" y="223"/>
                  </a:lnTo>
                  <a:lnTo>
                    <a:pt x="138" y="230"/>
                  </a:lnTo>
                  <a:lnTo>
                    <a:pt x="125" y="239"/>
                  </a:lnTo>
                  <a:lnTo>
                    <a:pt x="113" y="249"/>
                  </a:lnTo>
                  <a:lnTo>
                    <a:pt x="103" y="260"/>
                  </a:lnTo>
                  <a:lnTo>
                    <a:pt x="94" y="271"/>
                  </a:lnTo>
                  <a:lnTo>
                    <a:pt x="85" y="283"/>
                  </a:lnTo>
                  <a:lnTo>
                    <a:pt x="78" y="296"/>
                  </a:lnTo>
                  <a:lnTo>
                    <a:pt x="72" y="310"/>
                  </a:lnTo>
                  <a:lnTo>
                    <a:pt x="67" y="324"/>
                  </a:lnTo>
                  <a:lnTo>
                    <a:pt x="63" y="340"/>
                  </a:lnTo>
                  <a:lnTo>
                    <a:pt x="61" y="355"/>
                  </a:lnTo>
                  <a:lnTo>
                    <a:pt x="14" y="355"/>
                  </a:lnTo>
                  <a:lnTo>
                    <a:pt x="9" y="356"/>
                  </a:lnTo>
                  <a:lnTo>
                    <a:pt x="4" y="360"/>
                  </a:lnTo>
                  <a:lnTo>
                    <a:pt x="1" y="365"/>
                  </a:lnTo>
                  <a:lnTo>
                    <a:pt x="0" y="371"/>
                  </a:lnTo>
                  <a:lnTo>
                    <a:pt x="1" y="376"/>
                  </a:lnTo>
                  <a:lnTo>
                    <a:pt x="4" y="381"/>
                  </a:lnTo>
                  <a:lnTo>
                    <a:pt x="9" y="384"/>
                  </a:lnTo>
                  <a:lnTo>
                    <a:pt x="14" y="386"/>
                  </a:lnTo>
                  <a:lnTo>
                    <a:pt x="61" y="386"/>
                  </a:lnTo>
                  <a:lnTo>
                    <a:pt x="63" y="401"/>
                  </a:lnTo>
                  <a:lnTo>
                    <a:pt x="67" y="416"/>
                  </a:lnTo>
                  <a:lnTo>
                    <a:pt x="72" y="431"/>
                  </a:lnTo>
                  <a:lnTo>
                    <a:pt x="78" y="444"/>
                  </a:lnTo>
                  <a:lnTo>
                    <a:pt x="85" y="458"/>
                  </a:lnTo>
                  <a:lnTo>
                    <a:pt x="94" y="470"/>
                  </a:lnTo>
                  <a:lnTo>
                    <a:pt x="103" y="482"/>
                  </a:lnTo>
                  <a:lnTo>
                    <a:pt x="113" y="492"/>
                  </a:lnTo>
                  <a:lnTo>
                    <a:pt x="125" y="502"/>
                  </a:lnTo>
                  <a:lnTo>
                    <a:pt x="138" y="510"/>
                  </a:lnTo>
                  <a:lnTo>
                    <a:pt x="151" y="517"/>
                  </a:lnTo>
                  <a:lnTo>
                    <a:pt x="164" y="525"/>
                  </a:lnTo>
                  <a:lnTo>
                    <a:pt x="179" y="530"/>
                  </a:lnTo>
                  <a:lnTo>
                    <a:pt x="194" y="533"/>
                  </a:lnTo>
                  <a:lnTo>
                    <a:pt x="210" y="535"/>
                  </a:lnTo>
                  <a:lnTo>
                    <a:pt x="225" y="536"/>
                  </a:lnTo>
                  <a:lnTo>
                    <a:pt x="243" y="535"/>
                  </a:lnTo>
                  <a:lnTo>
                    <a:pt x="258" y="532"/>
                  </a:lnTo>
                  <a:lnTo>
                    <a:pt x="274" y="528"/>
                  </a:lnTo>
                  <a:lnTo>
                    <a:pt x="289" y="522"/>
                  </a:lnTo>
                  <a:lnTo>
                    <a:pt x="304" y="516"/>
                  </a:lnTo>
                  <a:lnTo>
                    <a:pt x="318" y="508"/>
                  </a:lnTo>
                  <a:lnTo>
                    <a:pt x="331" y="498"/>
                  </a:lnTo>
                  <a:lnTo>
                    <a:pt x="343" y="487"/>
                  </a:lnTo>
                  <a:lnTo>
                    <a:pt x="353" y="476"/>
                  </a:lnTo>
                  <a:lnTo>
                    <a:pt x="362" y="462"/>
                  </a:lnTo>
                  <a:lnTo>
                    <a:pt x="371" y="449"/>
                  </a:lnTo>
                  <a:lnTo>
                    <a:pt x="378" y="434"/>
                  </a:lnTo>
                  <a:lnTo>
                    <a:pt x="383" y="420"/>
                  </a:lnTo>
                  <a:lnTo>
                    <a:pt x="388" y="404"/>
                  </a:lnTo>
                  <a:lnTo>
                    <a:pt x="390" y="387"/>
                  </a:lnTo>
                  <a:lnTo>
                    <a:pt x="390" y="371"/>
                  </a:lnTo>
                  <a:lnTo>
                    <a:pt x="392" y="365"/>
                  </a:lnTo>
                  <a:lnTo>
                    <a:pt x="393" y="359"/>
                  </a:lnTo>
                  <a:lnTo>
                    <a:pt x="396" y="354"/>
                  </a:lnTo>
                  <a:lnTo>
                    <a:pt x="400" y="349"/>
                  </a:lnTo>
                  <a:lnTo>
                    <a:pt x="404" y="345"/>
                  </a:lnTo>
                  <a:lnTo>
                    <a:pt x="409" y="343"/>
                  </a:lnTo>
                  <a:lnTo>
                    <a:pt x="415" y="340"/>
                  </a:lnTo>
                  <a:lnTo>
                    <a:pt x="421" y="340"/>
                  </a:lnTo>
                  <a:lnTo>
                    <a:pt x="427" y="340"/>
                  </a:lnTo>
                  <a:lnTo>
                    <a:pt x="433" y="343"/>
                  </a:lnTo>
                  <a:lnTo>
                    <a:pt x="438" y="345"/>
                  </a:lnTo>
                  <a:lnTo>
                    <a:pt x="442" y="349"/>
                  </a:lnTo>
                  <a:lnTo>
                    <a:pt x="445" y="354"/>
                  </a:lnTo>
                  <a:lnTo>
                    <a:pt x="449" y="359"/>
                  </a:lnTo>
                  <a:lnTo>
                    <a:pt x="450" y="365"/>
                  </a:lnTo>
                  <a:lnTo>
                    <a:pt x="451" y="371"/>
                  </a:lnTo>
                  <a:lnTo>
                    <a:pt x="451" y="387"/>
                  </a:lnTo>
                  <a:lnTo>
                    <a:pt x="454" y="404"/>
                  </a:lnTo>
                  <a:lnTo>
                    <a:pt x="459" y="420"/>
                  </a:lnTo>
                  <a:lnTo>
                    <a:pt x="464" y="434"/>
                  </a:lnTo>
                  <a:lnTo>
                    <a:pt x="471" y="449"/>
                  </a:lnTo>
                  <a:lnTo>
                    <a:pt x="480" y="462"/>
                  </a:lnTo>
                  <a:lnTo>
                    <a:pt x="489" y="476"/>
                  </a:lnTo>
                  <a:lnTo>
                    <a:pt x="499" y="487"/>
                  </a:lnTo>
                  <a:lnTo>
                    <a:pt x="511" y="498"/>
                  </a:lnTo>
                  <a:lnTo>
                    <a:pt x="524" y="508"/>
                  </a:lnTo>
                  <a:lnTo>
                    <a:pt x="537" y="516"/>
                  </a:lnTo>
                  <a:lnTo>
                    <a:pt x="552" y="522"/>
                  </a:lnTo>
                  <a:lnTo>
                    <a:pt x="567" y="528"/>
                  </a:lnTo>
                  <a:lnTo>
                    <a:pt x="583" y="532"/>
                  </a:lnTo>
                  <a:lnTo>
                    <a:pt x="599" y="535"/>
                  </a:lnTo>
                  <a:lnTo>
                    <a:pt x="616" y="536"/>
                  </a:lnTo>
                  <a:lnTo>
                    <a:pt x="632" y="535"/>
                  </a:lnTo>
                  <a:lnTo>
                    <a:pt x="648" y="533"/>
                  </a:lnTo>
                  <a:lnTo>
                    <a:pt x="663" y="530"/>
                  </a:lnTo>
                  <a:lnTo>
                    <a:pt x="677" y="525"/>
                  </a:lnTo>
                  <a:lnTo>
                    <a:pt x="691" y="517"/>
                  </a:lnTo>
                  <a:lnTo>
                    <a:pt x="704" y="510"/>
                  </a:lnTo>
                  <a:lnTo>
                    <a:pt x="717" y="502"/>
                  </a:lnTo>
                  <a:lnTo>
                    <a:pt x="729" y="492"/>
                  </a:lnTo>
                  <a:lnTo>
                    <a:pt x="738" y="482"/>
                  </a:lnTo>
                  <a:lnTo>
                    <a:pt x="748" y="470"/>
                  </a:lnTo>
                  <a:lnTo>
                    <a:pt x="757" y="458"/>
                  </a:lnTo>
                  <a:lnTo>
                    <a:pt x="764" y="444"/>
                  </a:lnTo>
                  <a:lnTo>
                    <a:pt x="770" y="431"/>
                  </a:lnTo>
                  <a:lnTo>
                    <a:pt x="775" y="416"/>
                  </a:lnTo>
                  <a:lnTo>
                    <a:pt x="779" y="401"/>
                  </a:lnTo>
                  <a:lnTo>
                    <a:pt x="781" y="386"/>
                  </a:lnTo>
                  <a:lnTo>
                    <a:pt x="826" y="386"/>
                  </a:lnTo>
                  <a:lnTo>
                    <a:pt x="833" y="384"/>
                  </a:lnTo>
                  <a:lnTo>
                    <a:pt x="837" y="381"/>
                  </a:lnTo>
                  <a:lnTo>
                    <a:pt x="841" y="376"/>
                  </a:lnTo>
                  <a:lnTo>
                    <a:pt x="842" y="371"/>
                  </a:lnTo>
                  <a:lnTo>
                    <a:pt x="841" y="365"/>
                  </a:lnTo>
                  <a:lnTo>
                    <a:pt x="837" y="360"/>
                  </a:lnTo>
                  <a:lnTo>
                    <a:pt x="833" y="356"/>
                  </a:lnTo>
                  <a:lnTo>
                    <a:pt x="826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BFC18301-4590-4FC5-89AA-CBBB04ABD1FC}"/>
                </a:ext>
              </a:extLst>
            </p:cNvPr>
            <p:cNvGrpSpPr/>
            <p:nvPr/>
          </p:nvGrpSpPr>
          <p:grpSpPr>
            <a:xfrm>
              <a:off x="4933933" y="2037400"/>
              <a:ext cx="344325" cy="336710"/>
              <a:chOff x="6174631" y="5261512"/>
              <a:chExt cx="235178" cy="229977"/>
            </a:xfrm>
            <a:solidFill>
              <a:schemeClr val="bg1"/>
            </a:solidFill>
          </p:grpSpPr>
          <p:sp>
            <p:nvSpPr>
              <p:cNvPr id="161" name="Freeform 3445">
                <a:extLst>
                  <a:ext uri="{FF2B5EF4-FFF2-40B4-BE49-F238E27FC236}">
                    <a16:creationId xmlns="" xmlns:a16="http://schemas.microsoft.com/office/drawing/2014/main" id="{FE3F3687-9239-4867-9FCB-3A61E40B8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4631" y="5261512"/>
                <a:ext cx="193210" cy="229977"/>
              </a:xfrm>
              <a:custGeom>
                <a:avLst/>
                <a:gdLst>
                  <a:gd name="T0" fmla="*/ 384 w 569"/>
                  <a:gd name="T1" fmla="*/ 376 h 628"/>
                  <a:gd name="T2" fmla="*/ 359 w 569"/>
                  <a:gd name="T3" fmla="*/ 309 h 628"/>
                  <a:gd name="T4" fmla="*/ 379 w 569"/>
                  <a:gd name="T5" fmla="*/ 290 h 628"/>
                  <a:gd name="T6" fmla="*/ 397 w 569"/>
                  <a:gd name="T7" fmla="*/ 253 h 628"/>
                  <a:gd name="T8" fmla="*/ 406 w 569"/>
                  <a:gd name="T9" fmla="*/ 213 h 628"/>
                  <a:gd name="T10" fmla="*/ 415 w 569"/>
                  <a:gd name="T11" fmla="*/ 203 h 628"/>
                  <a:gd name="T12" fmla="*/ 420 w 569"/>
                  <a:gd name="T13" fmla="*/ 184 h 628"/>
                  <a:gd name="T14" fmla="*/ 416 w 569"/>
                  <a:gd name="T15" fmla="*/ 154 h 628"/>
                  <a:gd name="T16" fmla="*/ 411 w 569"/>
                  <a:gd name="T17" fmla="*/ 123 h 628"/>
                  <a:gd name="T18" fmla="*/ 420 w 569"/>
                  <a:gd name="T19" fmla="*/ 78 h 628"/>
                  <a:gd name="T20" fmla="*/ 415 w 569"/>
                  <a:gd name="T21" fmla="*/ 46 h 628"/>
                  <a:gd name="T22" fmla="*/ 402 w 569"/>
                  <a:gd name="T23" fmla="*/ 28 h 628"/>
                  <a:gd name="T24" fmla="*/ 382 w 569"/>
                  <a:gd name="T25" fmla="*/ 15 h 628"/>
                  <a:gd name="T26" fmla="*/ 341 w 569"/>
                  <a:gd name="T27" fmla="*/ 3 h 628"/>
                  <a:gd name="T28" fmla="*/ 291 w 569"/>
                  <a:gd name="T29" fmla="*/ 1 h 628"/>
                  <a:gd name="T30" fmla="*/ 245 w 569"/>
                  <a:gd name="T31" fmla="*/ 10 h 628"/>
                  <a:gd name="T32" fmla="*/ 213 w 569"/>
                  <a:gd name="T33" fmla="*/ 27 h 628"/>
                  <a:gd name="T34" fmla="*/ 200 w 569"/>
                  <a:gd name="T35" fmla="*/ 42 h 628"/>
                  <a:gd name="T36" fmla="*/ 181 w 569"/>
                  <a:gd name="T37" fmla="*/ 44 h 628"/>
                  <a:gd name="T38" fmla="*/ 163 w 569"/>
                  <a:gd name="T39" fmla="*/ 56 h 628"/>
                  <a:gd name="T40" fmla="*/ 154 w 569"/>
                  <a:gd name="T41" fmla="*/ 86 h 628"/>
                  <a:gd name="T42" fmla="*/ 164 w 569"/>
                  <a:gd name="T43" fmla="*/ 139 h 628"/>
                  <a:gd name="T44" fmla="*/ 160 w 569"/>
                  <a:gd name="T45" fmla="*/ 141 h 628"/>
                  <a:gd name="T46" fmla="*/ 153 w 569"/>
                  <a:gd name="T47" fmla="*/ 154 h 628"/>
                  <a:gd name="T48" fmla="*/ 149 w 569"/>
                  <a:gd name="T49" fmla="*/ 184 h 628"/>
                  <a:gd name="T50" fmla="*/ 153 w 569"/>
                  <a:gd name="T51" fmla="*/ 202 h 628"/>
                  <a:gd name="T52" fmla="*/ 163 w 569"/>
                  <a:gd name="T53" fmla="*/ 213 h 628"/>
                  <a:gd name="T54" fmla="*/ 169 w 569"/>
                  <a:gd name="T55" fmla="*/ 236 h 628"/>
                  <a:gd name="T56" fmla="*/ 180 w 569"/>
                  <a:gd name="T57" fmla="*/ 268 h 628"/>
                  <a:gd name="T58" fmla="*/ 203 w 569"/>
                  <a:gd name="T59" fmla="*/ 299 h 628"/>
                  <a:gd name="T60" fmla="*/ 215 w 569"/>
                  <a:gd name="T61" fmla="*/ 367 h 628"/>
                  <a:gd name="T62" fmla="*/ 177 w 569"/>
                  <a:gd name="T63" fmla="*/ 381 h 628"/>
                  <a:gd name="T64" fmla="*/ 111 w 569"/>
                  <a:gd name="T65" fmla="*/ 404 h 628"/>
                  <a:gd name="T66" fmla="*/ 47 w 569"/>
                  <a:gd name="T67" fmla="*/ 434 h 628"/>
                  <a:gd name="T68" fmla="*/ 22 w 569"/>
                  <a:gd name="T69" fmla="*/ 456 h 628"/>
                  <a:gd name="T70" fmla="*/ 10 w 569"/>
                  <a:gd name="T71" fmla="*/ 487 h 628"/>
                  <a:gd name="T72" fmla="*/ 1 w 569"/>
                  <a:gd name="T73" fmla="*/ 557 h 628"/>
                  <a:gd name="T74" fmla="*/ 0 w 569"/>
                  <a:gd name="T75" fmla="*/ 620 h 628"/>
                  <a:gd name="T76" fmla="*/ 11 w 569"/>
                  <a:gd name="T77" fmla="*/ 628 h 628"/>
                  <a:gd name="T78" fmla="*/ 565 w 569"/>
                  <a:gd name="T79" fmla="*/ 624 h 628"/>
                  <a:gd name="T80" fmla="*/ 569 w 569"/>
                  <a:gd name="T81" fmla="*/ 597 h 628"/>
                  <a:gd name="T82" fmla="*/ 562 w 569"/>
                  <a:gd name="T83" fmla="*/ 510 h 628"/>
                  <a:gd name="T84" fmla="*/ 551 w 569"/>
                  <a:gd name="T85" fmla="*/ 461 h 628"/>
                  <a:gd name="T86" fmla="*/ 537 w 569"/>
                  <a:gd name="T87" fmla="*/ 444 h 628"/>
                  <a:gd name="T88" fmla="*/ 484 w 569"/>
                  <a:gd name="T89" fmla="*/ 413 h 628"/>
                  <a:gd name="T90" fmla="*/ 408 w 569"/>
                  <a:gd name="T91" fmla="*/ 385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9" h="628">
                    <a:moveTo>
                      <a:pt x="408" y="385"/>
                    </a:moveTo>
                    <a:lnTo>
                      <a:pt x="397" y="380"/>
                    </a:lnTo>
                    <a:lnTo>
                      <a:pt x="384" y="376"/>
                    </a:lnTo>
                    <a:lnTo>
                      <a:pt x="372" y="372"/>
                    </a:lnTo>
                    <a:lnTo>
                      <a:pt x="359" y="367"/>
                    </a:lnTo>
                    <a:lnTo>
                      <a:pt x="359" y="309"/>
                    </a:lnTo>
                    <a:lnTo>
                      <a:pt x="366" y="306"/>
                    </a:lnTo>
                    <a:lnTo>
                      <a:pt x="371" y="299"/>
                    </a:lnTo>
                    <a:lnTo>
                      <a:pt x="379" y="290"/>
                    </a:lnTo>
                    <a:lnTo>
                      <a:pt x="385" y="280"/>
                    </a:lnTo>
                    <a:lnTo>
                      <a:pt x="390" y="268"/>
                    </a:lnTo>
                    <a:lnTo>
                      <a:pt x="397" y="253"/>
                    </a:lnTo>
                    <a:lnTo>
                      <a:pt x="400" y="236"/>
                    </a:lnTo>
                    <a:lnTo>
                      <a:pt x="402" y="216"/>
                    </a:lnTo>
                    <a:lnTo>
                      <a:pt x="406" y="213"/>
                    </a:lnTo>
                    <a:lnTo>
                      <a:pt x="409" y="211"/>
                    </a:lnTo>
                    <a:lnTo>
                      <a:pt x="412" y="207"/>
                    </a:lnTo>
                    <a:lnTo>
                      <a:pt x="415" y="203"/>
                    </a:lnTo>
                    <a:lnTo>
                      <a:pt x="417" y="198"/>
                    </a:lnTo>
                    <a:lnTo>
                      <a:pt x="418" y="191"/>
                    </a:lnTo>
                    <a:lnTo>
                      <a:pt x="420" y="184"/>
                    </a:lnTo>
                    <a:lnTo>
                      <a:pt x="420" y="177"/>
                    </a:lnTo>
                    <a:lnTo>
                      <a:pt x="418" y="164"/>
                    </a:lnTo>
                    <a:lnTo>
                      <a:pt x="416" y="154"/>
                    </a:lnTo>
                    <a:lnTo>
                      <a:pt x="411" y="145"/>
                    </a:lnTo>
                    <a:lnTo>
                      <a:pt x="406" y="140"/>
                    </a:lnTo>
                    <a:lnTo>
                      <a:pt x="411" y="123"/>
                    </a:lnTo>
                    <a:lnTo>
                      <a:pt x="417" y="101"/>
                    </a:lnTo>
                    <a:lnTo>
                      <a:pt x="418" y="90"/>
                    </a:lnTo>
                    <a:lnTo>
                      <a:pt x="420" y="78"/>
                    </a:lnTo>
                    <a:lnTo>
                      <a:pt x="420" y="65"/>
                    </a:lnTo>
                    <a:lnTo>
                      <a:pt x="417" y="53"/>
                    </a:lnTo>
                    <a:lnTo>
                      <a:pt x="415" y="46"/>
                    </a:lnTo>
                    <a:lnTo>
                      <a:pt x="412" y="40"/>
                    </a:lnTo>
                    <a:lnTo>
                      <a:pt x="407" y="33"/>
                    </a:lnTo>
                    <a:lnTo>
                      <a:pt x="402" y="28"/>
                    </a:lnTo>
                    <a:lnTo>
                      <a:pt x="397" y="23"/>
                    </a:lnTo>
                    <a:lnTo>
                      <a:pt x="390" y="19"/>
                    </a:lnTo>
                    <a:lnTo>
                      <a:pt x="382" y="15"/>
                    </a:lnTo>
                    <a:lnTo>
                      <a:pt x="375" y="11"/>
                    </a:lnTo>
                    <a:lnTo>
                      <a:pt x="359" y="6"/>
                    </a:lnTo>
                    <a:lnTo>
                      <a:pt x="341" y="3"/>
                    </a:lnTo>
                    <a:lnTo>
                      <a:pt x="325" y="1"/>
                    </a:lnTo>
                    <a:lnTo>
                      <a:pt x="307" y="0"/>
                    </a:lnTo>
                    <a:lnTo>
                      <a:pt x="291" y="1"/>
                    </a:lnTo>
                    <a:lnTo>
                      <a:pt x="276" y="3"/>
                    </a:lnTo>
                    <a:lnTo>
                      <a:pt x="259" y="5"/>
                    </a:lnTo>
                    <a:lnTo>
                      <a:pt x="245" y="10"/>
                    </a:lnTo>
                    <a:lnTo>
                      <a:pt x="231" y="15"/>
                    </a:lnTo>
                    <a:lnTo>
                      <a:pt x="218" y="23"/>
                    </a:lnTo>
                    <a:lnTo>
                      <a:pt x="213" y="27"/>
                    </a:lnTo>
                    <a:lnTo>
                      <a:pt x="208" y="32"/>
                    </a:lnTo>
                    <a:lnTo>
                      <a:pt x="204" y="37"/>
                    </a:lnTo>
                    <a:lnTo>
                      <a:pt x="200" y="42"/>
                    </a:lnTo>
                    <a:lnTo>
                      <a:pt x="194" y="42"/>
                    </a:lnTo>
                    <a:lnTo>
                      <a:pt x="186" y="42"/>
                    </a:lnTo>
                    <a:lnTo>
                      <a:pt x="181" y="44"/>
                    </a:lnTo>
                    <a:lnTo>
                      <a:pt x="176" y="46"/>
                    </a:lnTo>
                    <a:lnTo>
                      <a:pt x="168" y="51"/>
                    </a:lnTo>
                    <a:lnTo>
                      <a:pt x="163" y="56"/>
                    </a:lnTo>
                    <a:lnTo>
                      <a:pt x="158" y="65"/>
                    </a:lnTo>
                    <a:lnTo>
                      <a:pt x="155" y="76"/>
                    </a:lnTo>
                    <a:lnTo>
                      <a:pt x="154" y="86"/>
                    </a:lnTo>
                    <a:lnTo>
                      <a:pt x="155" y="98"/>
                    </a:lnTo>
                    <a:lnTo>
                      <a:pt x="159" y="119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60" y="141"/>
                    </a:lnTo>
                    <a:lnTo>
                      <a:pt x="158" y="145"/>
                    </a:lnTo>
                    <a:lnTo>
                      <a:pt x="155" y="149"/>
                    </a:lnTo>
                    <a:lnTo>
                      <a:pt x="153" y="154"/>
                    </a:lnTo>
                    <a:lnTo>
                      <a:pt x="149" y="164"/>
                    </a:lnTo>
                    <a:lnTo>
                      <a:pt x="149" y="177"/>
                    </a:lnTo>
                    <a:lnTo>
                      <a:pt x="149" y="184"/>
                    </a:lnTo>
                    <a:lnTo>
                      <a:pt x="150" y="190"/>
                    </a:lnTo>
                    <a:lnTo>
                      <a:pt x="151" y="196"/>
                    </a:lnTo>
                    <a:lnTo>
                      <a:pt x="153" y="202"/>
                    </a:lnTo>
                    <a:lnTo>
                      <a:pt x="155" y="205"/>
                    </a:lnTo>
                    <a:lnTo>
                      <a:pt x="159" y="211"/>
                    </a:lnTo>
                    <a:lnTo>
                      <a:pt x="163" y="213"/>
                    </a:lnTo>
                    <a:lnTo>
                      <a:pt x="167" y="216"/>
                    </a:lnTo>
                    <a:lnTo>
                      <a:pt x="167" y="226"/>
                    </a:lnTo>
                    <a:lnTo>
                      <a:pt x="169" y="236"/>
                    </a:lnTo>
                    <a:lnTo>
                      <a:pt x="171" y="245"/>
                    </a:lnTo>
                    <a:lnTo>
                      <a:pt x="173" y="253"/>
                    </a:lnTo>
                    <a:lnTo>
                      <a:pt x="180" y="268"/>
                    </a:lnTo>
                    <a:lnTo>
                      <a:pt x="187" y="281"/>
                    </a:lnTo>
                    <a:lnTo>
                      <a:pt x="195" y="291"/>
                    </a:lnTo>
                    <a:lnTo>
                      <a:pt x="203" y="299"/>
                    </a:lnTo>
                    <a:lnTo>
                      <a:pt x="209" y="306"/>
                    </a:lnTo>
                    <a:lnTo>
                      <a:pt x="215" y="311"/>
                    </a:lnTo>
                    <a:lnTo>
                      <a:pt x="215" y="367"/>
                    </a:lnTo>
                    <a:lnTo>
                      <a:pt x="203" y="372"/>
                    </a:lnTo>
                    <a:lnTo>
                      <a:pt x="190" y="376"/>
                    </a:lnTo>
                    <a:lnTo>
                      <a:pt x="177" y="381"/>
                    </a:lnTo>
                    <a:lnTo>
                      <a:pt x="164" y="385"/>
                    </a:lnTo>
                    <a:lnTo>
                      <a:pt x="137" y="395"/>
                    </a:lnTo>
                    <a:lnTo>
                      <a:pt x="111" y="404"/>
                    </a:lnTo>
                    <a:lnTo>
                      <a:pt x="87" y="413"/>
                    </a:lnTo>
                    <a:lnTo>
                      <a:pt x="65" y="424"/>
                    </a:lnTo>
                    <a:lnTo>
                      <a:pt x="47" y="434"/>
                    </a:lnTo>
                    <a:lnTo>
                      <a:pt x="32" y="444"/>
                    </a:lnTo>
                    <a:lnTo>
                      <a:pt x="25" y="449"/>
                    </a:lnTo>
                    <a:lnTo>
                      <a:pt x="22" y="456"/>
                    </a:lnTo>
                    <a:lnTo>
                      <a:pt x="18" y="462"/>
                    </a:lnTo>
                    <a:lnTo>
                      <a:pt x="14" y="467"/>
                    </a:lnTo>
                    <a:lnTo>
                      <a:pt x="10" y="487"/>
                    </a:lnTo>
                    <a:lnTo>
                      <a:pt x="6" y="510"/>
                    </a:lnTo>
                    <a:lnTo>
                      <a:pt x="4" y="533"/>
                    </a:lnTo>
                    <a:lnTo>
                      <a:pt x="1" y="557"/>
                    </a:lnTo>
                    <a:lnTo>
                      <a:pt x="0" y="597"/>
                    </a:lnTo>
                    <a:lnTo>
                      <a:pt x="0" y="616"/>
                    </a:lnTo>
                    <a:lnTo>
                      <a:pt x="0" y="620"/>
                    </a:lnTo>
                    <a:lnTo>
                      <a:pt x="2" y="624"/>
                    </a:lnTo>
                    <a:lnTo>
                      <a:pt x="6" y="627"/>
                    </a:lnTo>
                    <a:lnTo>
                      <a:pt x="11" y="628"/>
                    </a:lnTo>
                    <a:lnTo>
                      <a:pt x="557" y="628"/>
                    </a:lnTo>
                    <a:lnTo>
                      <a:pt x="561" y="627"/>
                    </a:lnTo>
                    <a:lnTo>
                      <a:pt x="565" y="624"/>
                    </a:lnTo>
                    <a:lnTo>
                      <a:pt x="567" y="620"/>
                    </a:lnTo>
                    <a:lnTo>
                      <a:pt x="569" y="616"/>
                    </a:lnTo>
                    <a:lnTo>
                      <a:pt x="569" y="597"/>
                    </a:lnTo>
                    <a:lnTo>
                      <a:pt x="567" y="557"/>
                    </a:lnTo>
                    <a:lnTo>
                      <a:pt x="565" y="533"/>
                    </a:lnTo>
                    <a:lnTo>
                      <a:pt x="562" y="510"/>
                    </a:lnTo>
                    <a:lnTo>
                      <a:pt x="558" y="487"/>
                    </a:lnTo>
                    <a:lnTo>
                      <a:pt x="555" y="467"/>
                    </a:lnTo>
                    <a:lnTo>
                      <a:pt x="551" y="461"/>
                    </a:lnTo>
                    <a:lnTo>
                      <a:pt x="547" y="456"/>
                    </a:lnTo>
                    <a:lnTo>
                      <a:pt x="543" y="449"/>
                    </a:lnTo>
                    <a:lnTo>
                      <a:pt x="537" y="444"/>
                    </a:lnTo>
                    <a:lnTo>
                      <a:pt x="522" y="433"/>
                    </a:lnTo>
                    <a:lnTo>
                      <a:pt x="504" y="422"/>
                    </a:lnTo>
                    <a:lnTo>
                      <a:pt x="484" y="413"/>
                    </a:lnTo>
                    <a:lnTo>
                      <a:pt x="461" y="404"/>
                    </a:lnTo>
                    <a:lnTo>
                      <a:pt x="435" y="394"/>
                    </a:lnTo>
                    <a:lnTo>
                      <a:pt x="408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3446">
                <a:extLst>
                  <a:ext uri="{FF2B5EF4-FFF2-40B4-BE49-F238E27FC236}">
                    <a16:creationId xmlns="" xmlns:a16="http://schemas.microsoft.com/office/drawing/2014/main" id="{CFDFD8F3-1970-4A20-B0E5-9317805F5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000" y="5266211"/>
                <a:ext cx="61809" cy="186386"/>
              </a:xfrm>
              <a:custGeom>
                <a:avLst/>
                <a:gdLst>
                  <a:gd name="T0" fmla="*/ 258 w 281"/>
                  <a:gd name="T1" fmla="*/ 450 h 625"/>
                  <a:gd name="T2" fmla="*/ 234 w 281"/>
                  <a:gd name="T3" fmla="*/ 428 h 625"/>
                  <a:gd name="T4" fmla="*/ 199 w 281"/>
                  <a:gd name="T5" fmla="*/ 408 h 625"/>
                  <a:gd name="T6" fmla="*/ 103 w 281"/>
                  <a:gd name="T7" fmla="*/ 367 h 625"/>
                  <a:gd name="T8" fmla="*/ 65 w 281"/>
                  <a:gd name="T9" fmla="*/ 319 h 625"/>
                  <a:gd name="T10" fmla="*/ 86 w 281"/>
                  <a:gd name="T11" fmla="*/ 301 h 625"/>
                  <a:gd name="T12" fmla="*/ 108 w 281"/>
                  <a:gd name="T13" fmla="*/ 265 h 625"/>
                  <a:gd name="T14" fmla="*/ 113 w 281"/>
                  <a:gd name="T15" fmla="*/ 238 h 625"/>
                  <a:gd name="T16" fmla="*/ 122 w 281"/>
                  <a:gd name="T17" fmla="*/ 223 h 625"/>
                  <a:gd name="T18" fmla="*/ 130 w 281"/>
                  <a:gd name="T19" fmla="*/ 209 h 625"/>
                  <a:gd name="T20" fmla="*/ 132 w 281"/>
                  <a:gd name="T21" fmla="*/ 188 h 625"/>
                  <a:gd name="T22" fmla="*/ 123 w 281"/>
                  <a:gd name="T23" fmla="*/ 157 h 625"/>
                  <a:gd name="T24" fmla="*/ 118 w 281"/>
                  <a:gd name="T25" fmla="*/ 151 h 625"/>
                  <a:gd name="T26" fmla="*/ 131 w 281"/>
                  <a:gd name="T27" fmla="*/ 97 h 625"/>
                  <a:gd name="T28" fmla="*/ 130 w 281"/>
                  <a:gd name="T29" fmla="*/ 59 h 625"/>
                  <a:gd name="T30" fmla="*/ 117 w 281"/>
                  <a:gd name="T31" fmla="*/ 35 h 625"/>
                  <a:gd name="T32" fmla="*/ 94 w 281"/>
                  <a:gd name="T33" fmla="*/ 15 h 625"/>
                  <a:gd name="T34" fmla="*/ 65 w 281"/>
                  <a:gd name="T35" fmla="*/ 2 h 625"/>
                  <a:gd name="T36" fmla="*/ 38 w 281"/>
                  <a:gd name="T37" fmla="*/ 0 h 625"/>
                  <a:gd name="T38" fmla="*/ 13 w 281"/>
                  <a:gd name="T39" fmla="*/ 7 h 625"/>
                  <a:gd name="T40" fmla="*/ 0 w 281"/>
                  <a:gd name="T41" fmla="*/ 20 h 625"/>
                  <a:gd name="T42" fmla="*/ 5 w 281"/>
                  <a:gd name="T43" fmla="*/ 32 h 625"/>
                  <a:gd name="T44" fmla="*/ 18 w 281"/>
                  <a:gd name="T45" fmla="*/ 32 h 625"/>
                  <a:gd name="T46" fmla="*/ 38 w 281"/>
                  <a:gd name="T47" fmla="*/ 24 h 625"/>
                  <a:gd name="T48" fmla="*/ 67 w 281"/>
                  <a:gd name="T49" fmla="*/ 28 h 625"/>
                  <a:gd name="T50" fmla="*/ 89 w 281"/>
                  <a:gd name="T51" fmla="*/ 41 h 625"/>
                  <a:gd name="T52" fmla="*/ 103 w 281"/>
                  <a:gd name="T53" fmla="*/ 56 h 625"/>
                  <a:gd name="T54" fmla="*/ 108 w 281"/>
                  <a:gd name="T55" fmla="*/ 75 h 625"/>
                  <a:gd name="T56" fmla="*/ 105 w 281"/>
                  <a:gd name="T57" fmla="*/ 107 h 625"/>
                  <a:gd name="T58" fmla="*/ 92 w 281"/>
                  <a:gd name="T59" fmla="*/ 152 h 625"/>
                  <a:gd name="T60" fmla="*/ 94 w 281"/>
                  <a:gd name="T61" fmla="*/ 166 h 625"/>
                  <a:gd name="T62" fmla="*/ 104 w 281"/>
                  <a:gd name="T63" fmla="*/ 172 h 625"/>
                  <a:gd name="T64" fmla="*/ 109 w 281"/>
                  <a:gd name="T65" fmla="*/ 188 h 625"/>
                  <a:gd name="T66" fmla="*/ 104 w 281"/>
                  <a:gd name="T67" fmla="*/ 206 h 625"/>
                  <a:gd name="T68" fmla="*/ 94 w 281"/>
                  <a:gd name="T69" fmla="*/ 210 h 625"/>
                  <a:gd name="T70" fmla="*/ 90 w 281"/>
                  <a:gd name="T71" fmla="*/ 231 h 625"/>
                  <a:gd name="T72" fmla="*/ 85 w 281"/>
                  <a:gd name="T73" fmla="*/ 259 h 625"/>
                  <a:gd name="T74" fmla="*/ 55 w 281"/>
                  <a:gd name="T75" fmla="*/ 297 h 625"/>
                  <a:gd name="T76" fmla="*/ 44 w 281"/>
                  <a:gd name="T77" fmla="*/ 306 h 625"/>
                  <a:gd name="T78" fmla="*/ 41 w 281"/>
                  <a:gd name="T79" fmla="*/ 360 h 625"/>
                  <a:gd name="T80" fmla="*/ 46 w 281"/>
                  <a:gd name="T81" fmla="*/ 371 h 625"/>
                  <a:gd name="T82" fmla="*/ 119 w 281"/>
                  <a:gd name="T83" fmla="*/ 399 h 625"/>
                  <a:gd name="T84" fmla="*/ 222 w 281"/>
                  <a:gd name="T85" fmla="*/ 449 h 625"/>
                  <a:gd name="T86" fmla="*/ 241 w 281"/>
                  <a:gd name="T87" fmla="*/ 467 h 625"/>
                  <a:gd name="T88" fmla="*/ 250 w 281"/>
                  <a:gd name="T89" fmla="*/ 503 h 625"/>
                  <a:gd name="T90" fmla="*/ 257 w 281"/>
                  <a:gd name="T91" fmla="*/ 574 h 625"/>
                  <a:gd name="T92" fmla="*/ 204 w 281"/>
                  <a:gd name="T93" fmla="*/ 602 h 625"/>
                  <a:gd name="T94" fmla="*/ 196 w 281"/>
                  <a:gd name="T95" fmla="*/ 613 h 625"/>
                  <a:gd name="T96" fmla="*/ 204 w 281"/>
                  <a:gd name="T97" fmla="*/ 624 h 625"/>
                  <a:gd name="T98" fmla="*/ 273 w 281"/>
                  <a:gd name="T99" fmla="*/ 624 h 625"/>
                  <a:gd name="T100" fmla="*/ 281 w 281"/>
                  <a:gd name="T101" fmla="*/ 613 h 625"/>
                  <a:gd name="T102" fmla="*/ 277 w 281"/>
                  <a:gd name="T103" fmla="*/ 530 h 625"/>
                  <a:gd name="T104" fmla="*/ 267 w 281"/>
                  <a:gd name="T105" fmla="*/ 46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1" h="625">
                    <a:moveTo>
                      <a:pt x="267" y="464"/>
                    </a:moveTo>
                    <a:lnTo>
                      <a:pt x="263" y="457"/>
                    </a:lnTo>
                    <a:lnTo>
                      <a:pt x="258" y="450"/>
                    </a:lnTo>
                    <a:lnTo>
                      <a:pt x="252" y="443"/>
                    </a:lnTo>
                    <a:lnTo>
                      <a:pt x="244" y="435"/>
                    </a:lnTo>
                    <a:lnTo>
                      <a:pt x="234" y="428"/>
                    </a:lnTo>
                    <a:lnTo>
                      <a:pt x="223" y="421"/>
                    </a:lnTo>
                    <a:lnTo>
                      <a:pt x="212" y="414"/>
                    </a:lnTo>
                    <a:lnTo>
                      <a:pt x="199" y="408"/>
                    </a:lnTo>
                    <a:lnTo>
                      <a:pt x="169" y="394"/>
                    </a:lnTo>
                    <a:lnTo>
                      <a:pt x="137" y="381"/>
                    </a:lnTo>
                    <a:lnTo>
                      <a:pt x="103" y="367"/>
                    </a:lnTo>
                    <a:lnTo>
                      <a:pt x="65" y="353"/>
                    </a:lnTo>
                    <a:lnTo>
                      <a:pt x="65" y="353"/>
                    </a:lnTo>
                    <a:lnTo>
                      <a:pt x="65" y="319"/>
                    </a:lnTo>
                    <a:lnTo>
                      <a:pt x="72" y="315"/>
                    </a:lnTo>
                    <a:lnTo>
                      <a:pt x="78" y="309"/>
                    </a:lnTo>
                    <a:lnTo>
                      <a:pt x="86" y="301"/>
                    </a:lnTo>
                    <a:lnTo>
                      <a:pt x="94" y="292"/>
                    </a:lnTo>
                    <a:lnTo>
                      <a:pt x="101" y="279"/>
                    </a:lnTo>
                    <a:lnTo>
                      <a:pt x="108" y="265"/>
                    </a:lnTo>
                    <a:lnTo>
                      <a:pt x="110" y="256"/>
                    </a:lnTo>
                    <a:lnTo>
                      <a:pt x="112" y="247"/>
                    </a:lnTo>
                    <a:lnTo>
                      <a:pt x="113" y="238"/>
                    </a:lnTo>
                    <a:lnTo>
                      <a:pt x="114" y="228"/>
                    </a:lnTo>
                    <a:lnTo>
                      <a:pt x="118" y="226"/>
                    </a:lnTo>
                    <a:lnTo>
                      <a:pt x="122" y="223"/>
                    </a:lnTo>
                    <a:lnTo>
                      <a:pt x="125" y="219"/>
                    </a:lnTo>
                    <a:lnTo>
                      <a:pt x="127" y="215"/>
                    </a:lnTo>
                    <a:lnTo>
                      <a:pt x="130" y="209"/>
                    </a:lnTo>
                    <a:lnTo>
                      <a:pt x="131" y="202"/>
                    </a:lnTo>
                    <a:lnTo>
                      <a:pt x="132" y="196"/>
                    </a:lnTo>
                    <a:lnTo>
                      <a:pt x="132" y="188"/>
                    </a:lnTo>
                    <a:lnTo>
                      <a:pt x="131" y="177"/>
                    </a:lnTo>
                    <a:lnTo>
                      <a:pt x="128" y="166"/>
                    </a:lnTo>
                    <a:lnTo>
                      <a:pt x="123" y="157"/>
                    </a:lnTo>
                    <a:lnTo>
                      <a:pt x="117" y="151"/>
                    </a:lnTo>
                    <a:lnTo>
                      <a:pt x="118" y="151"/>
                    </a:lnTo>
                    <a:lnTo>
                      <a:pt x="118" y="151"/>
                    </a:lnTo>
                    <a:lnTo>
                      <a:pt x="123" y="133"/>
                    </a:lnTo>
                    <a:lnTo>
                      <a:pt x="130" y="110"/>
                    </a:lnTo>
                    <a:lnTo>
                      <a:pt x="131" y="97"/>
                    </a:lnTo>
                    <a:lnTo>
                      <a:pt x="132" y="84"/>
                    </a:lnTo>
                    <a:lnTo>
                      <a:pt x="132" y="71"/>
                    </a:lnTo>
                    <a:lnTo>
                      <a:pt x="130" y="59"/>
                    </a:lnTo>
                    <a:lnTo>
                      <a:pt x="127" y="51"/>
                    </a:lnTo>
                    <a:lnTo>
                      <a:pt x="122" y="43"/>
                    </a:lnTo>
                    <a:lnTo>
                      <a:pt x="117" y="35"/>
                    </a:lnTo>
                    <a:lnTo>
                      <a:pt x="110" y="28"/>
                    </a:lnTo>
                    <a:lnTo>
                      <a:pt x="103" y="21"/>
                    </a:lnTo>
                    <a:lnTo>
                      <a:pt x="94" y="15"/>
                    </a:lnTo>
                    <a:lnTo>
                      <a:pt x="85" y="10"/>
                    </a:lnTo>
                    <a:lnTo>
                      <a:pt x="76" y="6"/>
                    </a:lnTo>
                    <a:lnTo>
                      <a:pt x="65" y="2"/>
                    </a:lnTo>
                    <a:lnTo>
                      <a:pt x="56" y="1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3" y="7"/>
                    </a:lnTo>
                    <a:lnTo>
                      <a:pt x="5" y="12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5" y="32"/>
                    </a:lnTo>
                    <a:lnTo>
                      <a:pt x="9" y="34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6" y="29"/>
                    </a:lnTo>
                    <a:lnTo>
                      <a:pt x="32" y="26"/>
                    </a:lnTo>
                    <a:lnTo>
                      <a:pt x="38" y="24"/>
                    </a:lnTo>
                    <a:lnTo>
                      <a:pt x="45" y="24"/>
                    </a:lnTo>
                    <a:lnTo>
                      <a:pt x="56" y="25"/>
                    </a:lnTo>
                    <a:lnTo>
                      <a:pt x="67" y="28"/>
                    </a:lnTo>
                    <a:lnTo>
                      <a:pt x="74" y="32"/>
                    </a:lnTo>
                    <a:lnTo>
                      <a:pt x="82" y="35"/>
                    </a:lnTo>
                    <a:lnTo>
                      <a:pt x="89" y="41"/>
                    </a:lnTo>
                    <a:lnTo>
                      <a:pt x="94" y="46"/>
                    </a:lnTo>
                    <a:lnTo>
                      <a:pt x="99" y="51"/>
                    </a:lnTo>
                    <a:lnTo>
                      <a:pt x="103" y="56"/>
                    </a:lnTo>
                    <a:lnTo>
                      <a:pt x="105" y="61"/>
                    </a:lnTo>
                    <a:lnTo>
                      <a:pt x="107" y="65"/>
                    </a:lnTo>
                    <a:lnTo>
                      <a:pt x="108" y="75"/>
                    </a:lnTo>
                    <a:lnTo>
                      <a:pt x="108" y="86"/>
                    </a:lnTo>
                    <a:lnTo>
                      <a:pt x="108" y="97"/>
                    </a:lnTo>
                    <a:lnTo>
                      <a:pt x="105" y="107"/>
                    </a:lnTo>
                    <a:lnTo>
                      <a:pt x="100" y="127"/>
                    </a:lnTo>
                    <a:lnTo>
                      <a:pt x="95" y="142"/>
                    </a:lnTo>
                    <a:lnTo>
                      <a:pt x="92" y="152"/>
                    </a:lnTo>
                    <a:lnTo>
                      <a:pt x="91" y="159"/>
                    </a:lnTo>
                    <a:lnTo>
                      <a:pt x="91" y="163"/>
                    </a:lnTo>
                    <a:lnTo>
                      <a:pt x="94" y="166"/>
                    </a:lnTo>
                    <a:lnTo>
                      <a:pt x="98" y="169"/>
                    </a:lnTo>
                    <a:lnTo>
                      <a:pt x="103" y="170"/>
                    </a:lnTo>
                    <a:lnTo>
                      <a:pt x="104" y="172"/>
                    </a:lnTo>
                    <a:lnTo>
                      <a:pt x="107" y="175"/>
                    </a:lnTo>
                    <a:lnTo>
                      <a:pt x="108" y="181"/>
                    </a:lnTo>
                    <a:lnTo>
                      <a:pt x="109" y="188"/>
                    </a:lnTo>
                    <a:lnTo>
                      <a:pt x="108" y="197"/>
                    </a:lnTo>
                    <a:lnTo>
                      <a:pt x="105" y="204"/>
                    </a:lnTo>
                    <a:lnTo>
                      <a:pt x="104" y="206"/>
                    </a:lnTo>
                    <a:lnTo>
                      <a:pt x="103" y="208"/>
                    </a:lnTo>
                    <a:lnTo>
                      <a:pt x="98" y="208"/>
                    </a:lnTo>
                    <a:lnTo>
                      <a:pt x="94" y="210"/>
                    </a:lnTo>
                    <a:lnTo>
                      <a:pt x="91" y="214"/>
                    </a:lnTo>
                    <a:lnTo>
                      <a:pt x="91" y="219"/>
                    </a:lnTo>
                    <a:lnTo>
                      <a:pt x="90" y="231"/>
                    </a:lnTo>
                    <a:lnTo>
                      <a:pt x="89" y="241"/>
                    </a:lnTo>
                    <a:lnTo>
                      <a:pt x="87" y="250"/>
                    </a:lnTo>
                    <a:lnTo>
                      <a:pt x="85" y="259"/>
                    </a:lnTo>
                    <a:lnTo>
                      <a:pt x="78" y="273"/>
                    </a:lnTo>
                    <a:lnTo>
                      <a:pt x="71" y="283"/>
                    </a:lnTo>
                    <a:lnTo>
                      <a:pt x="55" y="297"/>
                    </a:lnTo>
                    <a:lnTo>
                      <a:pt x="49" y="301"/>
                    </a:lnTo>
                    <a:lnTo>
                      <a:pt x="45" y="304"/>
                    </a:lnTo>
                    <a:lnTo>
                      <a:pt x="44" y="306"/>
                    </a:lnTo>
                    <a:lnTo>
                      <a:pt x="41" y="309"/>
                    </a:lnTo>
                    <a:lnTo>
                      <a:pt x="41" y="313"/>
                    </a:lnTo>
                    <a:lnTo>
                      <a:pt x="41" y="360"/>
                    </a:lnTo>
                    <a:lnTo>
                      <a:pt x="41" y="364"/>
                    </a:lnTo>
                    <a:lnTo>
                      <a:pt x="44" y="368"/>
                    </a:lnTo>
                    <a:lnTo>
                      <a:pt x="46" y="371"/>
                    </a:lnTo>
                    <a:lnTo>
                      <a:pt x="49" y="372"/>
                    </a:lnTo>
                    <a:lnTo>
                      <a:pt x="58" y="376"/>
                    </a:lnTo>
                    <a:lnTo>
                      <a:pt x="119" y="399"/>
                    </a:lnTo>
                    <a:lnTo>
                      <a:pt x="177" y="423"/>
                    </a:lnTo>
                    <a:lnTo>
                      <a:pt x="202" y="436"/>
                    </a:lnTo>
                    <a:lnTo>
                      <a:pt x="222" y="449"/>
                    </a:lnTo>
                    <a:lnTo>
                      <a:pt x="230" y="454"/>
                    </a:lnTo>
                    <a:lnTo>
                      <a:pt x="236" y="461"/>
                    </a:lnTo>
                    <a:lnTo>
                      <a:pt x="241" y="467"/>
                    </a:lnTo>
                    <a:lnTo>
                      <a:pt x="244" y="472"/>
                    </a:lnTo>
                    <a:lnTo>
                      <a:pt x="248" y="486"/>
                    </a:lnTo>
                    <a:lnTo>
                      <a:pt x="250" y="503"/>
                    </a:lnTo>
                    <a:lnTo>
                      <a:pt x="253" y="520"/>
                    </a:lnTo>
                    <a:lnTo>
                      <a:pt x="254" y="539"/>
                    </a:lnTo>
                    <a:lnTo>
                      <a:pt x="257" y="574"/>
                    </a:lnTo>
                    <a:lnTo>
                      <a:pt x="257" y="601"/>
                    </a:lnTo>
                    <a:lnTo>
                      <a:pt x="209" y="601"/>
                    </a:lnTo>
                    <a:lnTo>
                      <a:pt x="204" y="602"/>
                    </a:lnTo>
                    <a:lnTo>
                      <a:pt x="200" y="604"/>
                    </a:lnTo>
                    <a:lnTo>
                      <a:pt x="198" y="608"/>
                    </a:lnTo>
                    <a:lnTo>
                      <a:pt x="196" y="613"/>
                    </a:lnTo>
                    <a:lnTo>
                      <a:pt x="198" y="617"/>
                    </a:lnTo>
                    <a:lnTo>
                      <a:pt x="200" y="621"/>
                    </a:lnTo>
                    <a:lnTo>
                      <a:pt x="204" y="624"/>
                    </a:lnTo>
                    <a:lnTo>
                      <a:pt x="209" y="625"/>
                    </a:lnTo>
                    <a:lnTo>
                      <a:pt x="270" y="625"/>
                    </a:lnTo>
                    <a:lnTo>
                      <a:pt x="273" y="624"/>
                    </a:lnTo>
                    <a:lnTo>
                      <a:pt x="277" y="621"/>
                    </a:lnTo>
                    <a:lnTo>
                      <a:pt x="280" y="617"/>
                    </a:lnTo>
                    <a:lnTo>
                      <a:pt x="281" y="613"/>
                    </a:lnTo>
                    <a:lnTo>
                      <a:pt x="281" y="594"/>
                    </a:lnTo>
                    <a:lnTo>
                      <a:pt x="280" y="554"/>
                    </a:lnTo>
                    <a:lnTo>
                      <a:pt x="277" y="530"/>
                    </a:lnTo>
                    <a:lnTo>
                      <a:pt x="275" y="507"/>
                    </a:lnTo>
                    <a:lnTo>
                      <a:pt x="271" y="484"/>
                    </a:lnTo>
                    <a:lnTo>
                      <a:pt x="267" y="4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Прямоугольник 38"/>
          <p:cNvSpPr/>
          <p:nvPr/>
        </p:nvSpPr>
        <p:spPr>
          <a:xfrm>
            <a:off x="243840" y="3236494"/>
            <a:ext cx="1597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1.ПОДГОТОВКА     УСЛОВИЙ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57985" y="3267456"/>
            <a:ext cx="1694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2.ОРГАНИЗАЦИЯ РАБОТЫ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25824" y="3133344"/>
            <a:ext cx="209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2.1ПОСТАНОВКА  ВИДИМОЙ ЦЕЛИ,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07680" y="3048001"/>
            <a:ext cx="17312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2.3 ПРАКТИЧЕСКОЕ ПРИМЕНЕНИЕ ЗНАНИЙ, АНАЛИЗ ТЕКУЩЕЙ ДЕЯТЕЛЬНОСТИ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838944" y="3188850"/>
            <a:ext cx="2170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ПОДВЕДЕНИЕ ИТОГОВ, АНАЛИЗ РАБОТЫ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reeform 302">
            <a:extLst>
              <a:ext uri="{FF2B5EF4-FFF2-40B4-BE49-F238E27FC236}">
                <a16:creationId xmlns="" xmlns:a16="http://schemas.microsoft.com/office/drawing/2014/main" id="{445CF568-8041-4828-8801-AFFCD5EF1409}"/>
              </a:ext>
            </a:extLst>
          </p:cNvPr>
          <p:cNvSpPr>
            <a:spLocks/>
          </p:cNvSpPr>
          <p:nvPr/>
        </p:nvSpPr>
        <p:spPr bwMode="auto">
          <a:xfrm>
            <a:off x="9946438" y="2273058"/>
            <a:ext cx="468993" cy="315269"/>
          </a:xfrm>
          <a:custGeom>
            <a:avLst/>
            <a:gdLst>
              <a:gd name="T0" fmla="*/ 843 w 903"/>
              <a:gd name="T1" fmla="*/ 572 h 602"/>
              <a:gd name="T2" fmla="*/ 843 w 903"/>
              <a:gd name="T3" fmla="*/ 12 h 602"/>
              <a:gd name="T4" fmla="*/ 840 w 903"/>
              <a:gd name="T5" fmla="*/ 7 h 602"/>
              <a:gd name="T6" fmla="*/ 836 w 903"/>
              <a:gd name="T7" fmla="*/ 3 h 602"/>
              <a:gd name="T8" fmla="*/ 831 w 903"/>
              <a:gd name="T9" fmla="*/ 1 h 602"/>
              <a:gd name="T10" fmla="*/ 707 w 903"/>
              <a:gd name="T11" fmla="*/ 0 h 602"/>
              <a:gd name="T12" fmla="*/ 701 w 903"/>
              <a:gd name="T13" fmla="*/ 2 h 602"/>
              <a:gd name="T14" fmla="*/ 697 w 903"/>
              <a:gd name="T15" fmla="*/ 5 h 602"/>
              <a:gd name="T16" fmla="*/ 694 w 903"/>
              <a:gd name="T17" fmla="*/ 9 h 602"/>
              <a:gd name="T18" fmla="*/ 692 w 903"/>
              <a:gd name="T19" fmla="*/ 16 h 602"/>
              <a:gd name="T20" fmla="*/ 632 w 903"/>
              <a:gd name="T21" fmla="*/ 572 h 602"/>
              <a:gd name="T22" fmla="*/ 631 w 903"/>
              <a:gd name="T23" fmla="*/ 283 h 602"/>
              <a:gd name="T24" fmla="*/ 629 w 903"/>
              <a:gd name="T25" fmla="*/ 277 h 602"/>
              <a:gd name="T26" fmla="*/ 626 w 903"/>
              <a:gd name="T27" fmla="*/ 274 h 602"/>
              <a:gd name="T28" fmla="*/ 621 w 903"/>
              <a:gd name="T29" fmla="*/ 271 h 602"/>
              <a:gd name="T30" fmla="*/ 496 w 903"/>
              <a:gd name="T31" fmla="*/ 271 h 602"/>
              <a:gd name="T32" fmla="*/ 491 w 903"/>
              <a:gd name="T33" fmla="*/ 272 h 602"/>
              <a:gd name="T34" fmla="*/ 487 w 903"/>
              <a:gd name="T35" fmla="*/ 275 h 602"/>
              <a:gd name="T36" fmla="*/ 482 w 903"/>
              <a:gd name="T37" fmla="*/ 281 h 602"/>
              <a:gd name="T38" fmla="*/ 481 w 903"/>
              <a:gd name="T39" fmla="*/ 286 h 602"/>
              <a:gd name="T40" fmla="*/ 421 w 903"/>
              <a:gd name="T41" fmla="*/ 572 h 602"/>
              <a:gd name="T42" fmla="*/ 421 w 903"/>
              <a:gd name="T43" fmla="*/ 193 h 602"/>
              <a:gd name="T44" fmla="*/ 419 w 903"/>
              <a:gd name="T45" fmla="*/ 187 h 602"/>
              <a:gd name="T46" fmla="*/ 415 w 903"/>
              <a:gd name="T47" fmla="*/ 183 h 602"/>
              <a:gd name="T48" fmla="*/ 409 w 903"/>
              <a:gd name="T49" fmla="*/ 181 h 602"/>
              <a:gd name="T50" fmla="*/ 286 w 903"/>
              <a:gd name="T51" fmla="*/ 181 h 602"/>
              <a:gd name="T52" fmla="*/ 280 w 903"/>
              <a:gd name="T53" fmla="*/ 182 h 602"/>
              <a:gd name="T54" fmla="*/ 275 w 903"/>
              <a:gd name="T55" fmla="*/ 185 h 602"/>
              <a:gd name="T56" fmla="*/ 272 w 903"/>
              <a:gd name="T57" fmla="*/ 190 h 602"/>
              <a:gd name="T58" fmla="*/ 271 w 903"/>
              <a:gd name="T59" fmla="*/ 196 h 602"/>
              <a:gd name="T60" fmla="*/ 211 w 903"/>
              <a:gd name="T61" fmla="*/ 572 h 602"/>
              <a:gd name="T62" fmla="*/ 210 w 903"/>
              <a:gd name="T63" fmla="*/ 404 h 602"/>
              <a:gd name="T64" fmla="*/ 208 w 903"/>
              <a:gd name="T65" fmla="*/ 399 h 602"/>
              <a:gd name="T66" fmla="*/ 204 w 903"/>
              <a:gd name="T67" fmla="*/ 394 h 602"/>
              <a:gd name="T68" fmla="*/ 199 w 903"/>
              <a:gd name="T69" fmla="*/ 392 h 602"/>
              <a:gd name="T70" fmla="*/ 75 w 903"/>
              <a:gd name="T71" fmla="*/ 391 h 602"/>
              <a:gd name="T72" fmla="*/ 69 w 903"/>
              <a:gd name="T73" fmla="*/ 392 h 602"/>
              <a:gd name="T74" fmla="*/ 65 w 903"/>
              <a:gd name="T75" fmla="*/ 396 h 602"/>
              <a:gd name="T76" fmla="*/ 62 w 903"/>
              <a:gd name="T77" fmla="*/ 401 h 602"/>
              <a:gd name="T78" fmla="*/ 60 w 903"/>
              <a:gd name="T79" fmla="*/ 406 h 602"/>
              <a:gd name="T80" fmla="*/ 15 w 903"/>
              <a:gd name="T81" fmla="*/ 572 h 602"/>
              <a:gd name="T82" fmla="*/ 9 w 903"/>
              <a:gd name="T83" fmla="*/ 573 h 602"/>
              <a:gd name="T84" fmla="*/ 4 w 903"/>
              <a:gd name="T85" fmla="*/ 577 h 602"/>
              <a:gd name="T86" fmla="*/ 1 w 903"/>
              <a:gd name="T87" fmla="*/ 581 h 602"/>
              <a:gd name="T88" fmla="*/ 0 w 903"/>
              <a:gd name="T89" fmla="*/ 587 h 602"/>
              <a:gd name="T90" fmla="*/ 1 w 903"/>
              <a:gd name="T91" fmla="*/ 593 h 602"/>
              <a:gd name="T92" fmla="*/ 4 w 903"/>
              <a:gd name="T93" fmla="*/ 598 h 602"/>
              <a:gd name="T94" fmla="*/ 9 w 903"/>
              <a:gd name="T95" fmla="*/ 601 h 602"/>
              <a:gd name="T96" fmla="*/ 15 w 903"/>
              <a:gd name="T97" fmla="*/ 602 h 602"/>
              <a:gd name="T98" fmla="*/ 196 w 903"/>
              <a:gd name="T99" fmla="*/ 602 h 602"/>
              <a:gd name="T100" fmla="*/ 406 w 903"/>
              <a:gd name="T101" fmla="*/ 602 h 602"/>
              <a:gd name="T102" fmla="*/ 617 w 903"/>
              <a:gd name="T103" fmla="*/ 602 h 602"/>
              <a:gd name="T104" fmla="*/ 828 w 903"/>
              <a:gd name="T105" fmla="*/ 602 h 602"/>
              <a:gd name="T106" fmla="*/ 891 w 903"/>
              <a:gd name="T107" fmla="*/ 602 h 602"/>
              <a:gd name="T108" fmla="*/ 896 w 903"/>
              <a:gd name="T109" fmla="*/ 600 h 602"/>
              <a:gd name="T110" fmla="*/ 901 w 903"/>
              <a:gd name="T111" fmla="*/ 596 h 602"/>
              <a:gd name="T112" fmla="*/ 903 w 903"/>
              <a:gd name="T113" fmla="*/ 591 h 602"/>
              <a:gd name="T114" fmla="*/ 903 w 903"/>
              <a:gd name="T115" fmla="*/ 584 h 602"/>
              <a:gd name="T116" fmla="*/ 901 w 903"/>
              <a:gd name="T117" fmla="*/ 579 h 602"/>
              <a:gd name="T118" fmla="*/ 896 w 903"/>
              <a:gd name="T119" fmla="*/ 575 h 602"/>
              <a:gd name="T120" fmla="*/ 891 w 903"/>
              <a:gd name="T121" fmla="*/ 57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602">
                <a:moveTo>
                  <a:pt x="888" y="572"/>
                </a:moveTo>
                <a:lnTo>
                  <a:pt x="843" y="572"/>
                </a:lnTo>
                <a:lnTo>
                  <a:pt x="843" y="16"/>
                </a:lnTo>
                <a:lnTo>
                  <a:pt x="843" y="12"/>
                </a:lnTo>
                <a:lnTo>
                  <a:pt x="842" y="9"/>
                </a:lnTo>
                <a:lnTo>
                  <a:pt x="840" y="7"/>
                </a:lnTo>
                <a:lnTo>
                  <a:pt x="838" y="5"/>
                </a:lnTo>
                <a:lnTo>
                  <a:pt x="836" y="3"/>
                </a:lnTo>
                <a:lnTo>
                  <a:pt x="834" y="2"/>
                </a:lnTo>
                <a:lnTo>
                  <a:pt x="831" y="1"/>
                </a:lnTo>
                <a:lnTo>
                  <a:pt x="828" y="1"/>
                </a:lnTo>
                <a:lnTo>
                  <a:pt x="707" y="0"/>
                </a:lnTo>
                <a:lnTo>
                  <a:pt x="704" y="1"/>
                </a:lnTo>
                <a:lnTo>
                  <a:pt x="701" y="2"/>
                </a:lnTo>
                <a:lnTo>
                  <a:pt x="699" y="3"/>
                </a:lnTo>
                <a:lnTo>
                  <a:pt x="697" y="5"/>
                </a:lnTo>
                <a:lnTo>
                  <a:pt x="695" y="7"/>
                </a:lnTo>
                <a:lnTo>
                  <a:pt x="694" y="9"/>
                </a:lnTo>
                <a:lnTo>
                  <a:pt x="692" y="12"/>
                </a:lnTo>
                <a:lnTo>
                  <a:pt x="692" y="16"/>
                </a:lnTo>
                <a:lnTo>
                  <a:pt x="692" y="572"/>
                </a:lnTo>
                <a:lnTo>
                  <a:pt x="632" y="572"/>
                </a:lnTo>
                <a:lnTo>
                  <a:pt x="632" y="286"/>
                </a:lnTo>
                <a:lnTo>
                  <a:pt x="631" y="283"/>
                </a:lnTo>
                <a:lnTo>
                  <a:pt x="631" y="281"/>
                </a:lnTo>
                <a:lnTo>
                  <a:pt x="629" y="277"/>
                </a:lnTo>
                <a:lnTo>
                  <a:pt x="628" y="275"/>
                </a:lnTo>
                <a:lnTo>
                  <a:pt x="626" y="274"/>
                </a:lnTo>
                <a:lnTo>
                  <a:pt x="623" y="272"/>
                </a:lnTo>
                <a:lnTo>
                  <a:pt x="621" y="271"/>
                </a:lnTo>
                <a:lnTo>
                  <a:pt x="617" y="271"/>
                </a:lnTo>
                <a:lnTo>
                  <a:pt x="496" y="271"/>
                </a:lnTo>
                <a:lnTo>
                  <a:pt x="494" y="271"/>
                </a:lnTo>
                <a:lnTo>
                  <a:pt x="491" y="272"/>
                </a:lnTo>
                <a:lnTo>
                  <a:pt x="489" y="274"/>
                </a:lnTo>
                <a:lnTo>
                  <a:pt x="487" y="275"/>
                </a:lnTo>
                <a:lnTo>
                  <a:pt x="484" y="277"/>
                </a:lnTo>
                <a:lnTo>
                  <a:pt x="482" y="281"/>
                </a:lnTo>
                <a:lnTo>
                  <a:pt x="482" y="283"/>
                </a:lnTo>
                <a:lnTo>
                  <a:pt x="481" y="286"/>
                </a:lnTo>
                <a:lnTo>
                  <a:pt x="481" y="572"/>
                </a:lnTo>
                <a:lnTo>
                  <a:pt x="421" y="572"/>
                </a:lnTo>
                <a:lnTo>
                  <a:pt x="421" y="196"/>
                </a:lnTo>
                <a:lnTo>
                  <a:pt x="421" y="193"/>
                </a:lnTo>
                <a:lnTo>
                  <a:pt x="420" y="190"/>
                </a:lnTo>
                <a:lnTo>
                  <a:pt x="419" y="187"/>
                </a:lnTo>
                <a:lnTo>
                  <a:pt x="417" y="185"/>
                </a:lnTo>
                <a:lnTo>
                  <a:pt x="415" y="183"/>
                </a:lnTo>
                <a:lnTo>
                  <a:pt x="413" y="182"/>
                </a:lnTo>
                <a:lnTo>
                  <a:pt x="409" y="181"/>
                </a:lnTo>
                <a:lnTo>
                  <a:pt x="406" y="181"/>
                </a:lnTo>
                <a:lnTo>
                  <a:pt x="286" y="181"/>
                </a:lnTo>
                <a:lnTo>
                  <a:pt x="283" y="181"/>
                </a:lnTo>
                <a:lnTo>
                  <a:pt x="280" y="182"/>
                </a:lnTo>
                <a:lnTo>
                  <a:pt x="277" y="183"/>
                </a:lnTo>
                <a:lnTo>
                  <a:pt x="275" y="185"/>
                </a:lnTo>
                <a:lnTo>
                  <a:pt x="273" y="187"/>
                </a:lnTo>
                <a:lnTo>
                  <a:pt x="272" y="190"/>
                </a:lnTo>
                <a:lnTo>
                  <a:pt x="271" y="193"/>
                </a:lnTo>
                <a:lnTo>
                  <a:pt x="271" y="196"/>
                </a:lnTo>
                <a:lnTo>
                  <a:pt x="271" y="572"/>
                </a:lnTo>
                <a:lnTo>
                  <a:pt x="211" y="572"/>
                </a:lnTo>
                <a:lnTo>
                  <a:pt x="211" y="406"/>
                </a:lnTo>
                <a:lnTo>
                  <a:pt x="210" y="404"/>
                </a:lnTo>
                <a:lnTo>
                  <a:pt x="210" y="401"/>
                </a:lnTo>
                <a:lnTo>
                  <a:pt x="208" y="399"/>
                </a:lnTo>
                <a:lnTo>
                  <a:pt x="207" y="396"/>
                </a:lnTo>
                <a:lnTo>
                  <a:pt x="204" y="394"/>
                </a:lnTo>
                <a:lnTo>
                  <a:pt x="201" y="393"/>
                </a:lnTo>
                <a:lnTo>
                  <a:pt x="199" y="392"/>
                </a:lnTo>
                <a:lnTo>
                  <a:pt x="196" y="391"/>
                </a:lnTo>
                <a:lnTo>
                  <a:pt x="75" y="391"/>
                </a:lnTo>
                <a:lnTo>
                  <a:pt x="73" y="392"/>
                </a:lnTo>
                <a:lnTo>
                  <a:pt x="69" y="392"/>
                </a:lnTo>
                <a:lnTo>
                  <a:pt x="67" y="394"/>
                </a:lnTo>
                <a:lnTo>
                  <a:pt x="65" y="396"/>
                </a:lnTo>
                <a:lnTo>
                  <a:pt x="63" y="399"/>
                </a:lnTo>
                <a:lnTo>
                  <a:pt x="62" y="401"/>
                </a:lnTo>
                <a:lnTo>
                  <a:pt x="61" y="404"/>
                </a:lnTo>
                <a:lnTo>
                  <a:pt x="60" y="406"/>
                </a:lnTo>
                <a:lnTo>
                  <a:pt x="60" y="572"/>
                </a:lnTo>
                <a:lnTo>
                  <a:pt x="15" y="572"/>
                </a:lnTo>
                <a:lnTo>
                  <a:pt x="11" y="572"/>
                </a:lnTo>
                <a:lnTo>
                  <a:pt x="9" y="573"/>
                </a:lnTo>
                <a:lnTo>
                  <a:pt x="6" y="575"/>
                </a:lnTo>
                <a:lnTo>
                  <a:pt x="4" y="577"/>
                </a:lnTo>
                <a:lnTo>
                  <a:pt x="3" y="579"/>
                </a:lnTo>
                <a:lnTo>
                  <a:pt x="1" y="581"/>
                </a:lnTo>
                <a:lnTo>
                  <a:pt x="1" y="584"/>
                </a:lnTo>
                <a:lnTo>
                  <a:pt x="0" y="587"/>
                </a:lnTo>
                <a:lnTo>
                  <a:pt x="1" y="591"/>
                </a:lnTo>
                <a:lnTo>
                  <a:pt x="1" y="593"/>
                </a:lnTo>
                <a:lnTo>
                  <a:pt x="3" y="596"/>
                </a:lnTo>
                <a:lnTo>
                  <a:pt x="4" y="598"/>
                </a:lnTo>
                <a:lnTo>
                  <a:pt x="6" y="600"/>
                </a:lnTo>
                <a:lnTo>
                  <a:pt x="9" y="601"/>
                </a:lnTo>
                <a:lnTo>
                  <a:pt x="11" y="602"/>
                </a:lnTo>
                <a:lnTo>
                  <a:pt x="15" y="602"/>
                </a:lnTo>
                <a:lnTo>
                  <a:pt x="75" y="602"/>
                </a:lnTo>
                <a:lnTo>
                  <a:pt x="196" y="602"/>
                </a:lnTo>
                <a:lnTo>
                  <a:pt x="286" y="602"/>
                </a:lnTo>
                <a:lnTo>
                  <a:pt x="406" y="602"/>
                </a:lnTo>
                <a:lnTo>
                  <a:pt x="496" y="602"/>
                </a:lnTo>
                <a:lnTo>
                  <a:pt x="617" y="602"/>
                </a:lnTo>
                <a:lnTo>
                  <a:pt x="707" y="602"/>
                </a:lnTo>
                <a:lnTo>
                  <a:pt x="828" y="602"/>
                </a:lnTo>
                <a:lnTo>
                  <a:pt x="888" y="602"/>
                </a:lnTo>
                <a:lnTo>
                  <a:pt x="891" y="602"/>
                </a:lnTo>
                <a:lnTo>
                  <a:pt x="894" y="601"/>
                </a:lnTo>
                <a:lnTo>
                  <a:pt x="896" y="600"/>
                </a:lnTo>
                <a:lnTo>
                  <a:pt x="898" y="598"/>
                </a:lnTo>
                <a:lnTo>
                  <a:pt x="901" y="596"/>
                </a:lnTo>
                <a:lnTo>
                  <a:pt x="902" y="593"/>
                </a:lnTo>
                <a:lnTo>
                  <a:pt x="903" y="591"/>
                </a:lnTo>
                <a:lnTo>
                  <a:pt x="903" y="587"/>
                </a:lnTo>
                <a:lnTo>
                  <a:pt x="903" y="584"/>
                </a:lnTo>
                <a:lnTo>
                  <a:pt x="902" y="581"/>
                </a:lnTo>
                <a:lnTo>
                  <a:pt x="901" y="579"/>
                </a:lnTo>
                <a:lnTo>
                  <a:pt x="898" y="577"/>
                </a:lnTo>
                <a:lnTo>
                  <a:pt x="896" y="575"/>
                </a:lnTo>
                <a:lnTo>
                  <a:pt x="894" y="573"/>
                </a:lnTo>
                <a:lnTo>
                  <a:pt x="891" y="572"/>
                </a:lnTo>
                <a:lnTo>
                  <a:pt x="888" y="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8">
            <a:extLst>
              <a:ext uri="{FF2B5EF4-FFF2-40B4-BE49-F238E27FC236}">
                <a16:creationId xmlns="" xmlns:a16="http://schemas.microsoft.com/office/drawing/2014/main" id="{EB9F1141-2C9C-41D3-B4EF-8468DC6F8F92}"/>
              </a:ext>
            </a:extLst>
          </p:cNvPr>
          <p:cNvSpPr>
            <a:spLocks/>
          </p:cNvSpPr>
          <p:nvPr/>
        </p:nvSpPr>
        <p:spPr bwMode="auto">
          <a:xfrm>
            <a:off x="5827776" y="3491082"/>
            <a:ext cx="2609088" cy="2141622"/>
          </a:xfrm>
          <a:custGeom>
            <a:avLst/>
            <a:gdLst>
              <a:gd name="T0" fmla="*/ 852 w 1015"/>
              <a:gd name="T1" fmla="*/ 0 h 823"/>
              <a:gd name="T2" fmla="*/ 689 w 1015"/>
              <a:gd name="T3" fmla="*/ 282 h 823"/>
              <a:gd name="T4" fmla="*/ 776 w 1015"/>
              <a:gd name="T5" fmla="*/ 282 h 823"/>
              <a:gd name="T6" fmla="*/ 776 w 1015"/>
              <a:gd name="T7" fmla="*/ 365 h 823"/>
              <a:gd name="T8" fmla="*/ 682 w 1015"/>
              <a:gd name="T9" fmla="*/ 581 h 823"/>
              <a:gd name="T10" fmla="*/ 464 w 1015"/>
              <a:gd name="T11" fmla="*/ 670 h 823"/>
              <a:gd name="T12" fmla="*/ 152 w 1015"/>
              <a:gd name="T13" fmla="*/ 358 h 823"/>
              <a:gd name="T14" fmla="*/ 152 w 1015"/>
              <a:gd name="T15" fmla="*/ 90 h 823"/>
              <a:gd name="T16" fmla="*/ 74 w 1015"/>
              <a:gd name="T17" fmla="*/ 225 h 823"/>
              <a:gd name="T18" fmla="*/ 0 w 1015"/>
              <a:gd name="T19" fmla="*/ 96 h 823"/>
              <a:gd name="T20" fmla="*/ 0 w 1015"/>
              <a:gd name="T21" fmla="*/ 358 h 823"/>
              <a:gd name="T22" fmla="*/ 464 w 1015"/>
              <a:gd name="T23" fmla="*/ 823 h 823"/>
              <a:gd name="T24" fmla="*/ 789 w 1015"/>
              <a:gd name="T25" fmla="*/ 690 h 823"/>
              <a:gd name="T26" fmla="*/ 928 w 1015"/>
              <a:gd name="T27" fmla="*/ 367 h 823"/>
              <a:gd name="T28" fmla="*/ 928 w 1015"/>
              <a:gd name="T29" fmla="*/ 282 h 823"/>
              <a:gd name="T30" fmla="*/ 1015 w 1015"/>
              <a:gd name="T31" fmla="*/ 282 h 823"/>
              <a:gd name="T32" fmla="*/ 852 w 1015"/>
              <a:gd name="T33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5" h="823">
                <a:moveTo>
                  <a:pt x="852" y="0"/>
                </a:moveTo>
                <a:cubicBezTo>
                  <a:pt x="689" y="282"/>
                  <a:pt x="689" y="282"/>
                  <a:pt x="689" y="282"/>
                </a:cubicBezTo>
                <a:cubicBezTo>
                  <a:pt x="776" y="282"/>
                  <a:pt x="776" y="282"/>
                  <a:pt x="776" y="282"/>
                </a:cubicBezTo>
                <a:cubicBezTo>
                  <a:pt x="776" y="365"/>
                  <a:pt x="776" y="365"/>
                  <a:pt x="776" y="365"/>
                </a:cubicBezTo>
                <a:cubicBezTo>
                  <a:pt x="774" y="447"/>
                  <a:pt x="741" y="523"/>
                  <a:pt x="682" y="581"/>
                </a:cubicBezTo>
                <a:cubicBezTo>
                  <a:pt x="624" y="639"/>
                  <a:pt x="546" y="670"/>
                  <a:pt x="464" y="670"/>
                </a:cubicBezTo>
                <a:cubicBezTo>
                  <a:pt x="292" y="670"/>
                  <a:pt x="152" y="530"/>
                  <a:pt x="152" y="358"/>
                </a:cubicBezTo>
                <a:cubicBezTo>
                  <a:pt x="152" y="90"/>
                  <a:pt x="152" y="90"/>
                  <a:pt x="152" y="90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614"/>
                  <a:pt x="208" y="823"/>
                  <a:pt x="464" y="823"/>
                </a:cubicBezTo>
                <a:cubicBezTo>
                  <a:pt x="586" y="823"/>
                  <a:pt x="702" y="775"/>
                  <a:pt x="789" y="690"/>
                </a:cubicBezTo>
                <a:cubicBezTo>
                  <a:pt x="877" y="604"/>
                  <a:pt x="926" y="489"/>
                  <a:pt x="928" y="367"/>
                </a:cubicBezTo>
                <a:cubicBezTo>
                  <a:pt x="928" y="282"/>
                  <a:pt x="928" y="282"/>
                  <a:pt x="928" y="282"/>
                </a:cubicBezTo>
                <a:cubicBezTo>
                  <a:pt x="1015" y="282"/>
                  <a:pt x="1015" y="282"/>
                  <a:pt x="1015" y="282"/>
                </a:cubicBezTo>
                <a:lnTo>
                  <a:pt x="85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">
            <a:extLst>
              <a:ext uri="{FF2B5EF4-FFF2-40B4-BE49-F238E27FC236}">
                <a16:creationId xmlns="" xmlns:a16="http://schemas.microsoft.com/office/drawing/2014/main" id="{C92A7406-85C3-49AE-AA28-A1F88CBB8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72" y="4207168"/>
            <a:ext cx="1133857" cy="10468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Прямоугольник 46"/>
          <p:cNvSpPr/>
          <p:nvPr/>
        </p:nvSpPr>
        <p:spPr>
          <a:xfrm>
            <a:off x="6071615" y="3244334"/>
            <a:ext cx="1694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2.2 СОСТАВЛЕНИЕ ПЛАНА РАБОТЫ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118">
            <a:extLst>
              <a:ext uri="{FF2B5EF4-FFF2-40B4-BE49-F238E27FC236}">
                <a16:creationId xmlns="" xmlns:a16="http://schemas.microsoft.com/office/drawing/2014/main" id="{6CEC2F48-A89B-4A58-BFCC-D6AA65C2EE04}"/>
              </a:ext>
            </a:extLst>
          </p:cNvPr>
          <p:cNvGrpSpPr/>
          <p:nvPr/>
        </p:nvGrpSpPr>
        <p:grpSpPr>
          <a:xfrm>
            <a:off x="2766691" y="4313113"/>
            <a:ext cx="347678" cy="345758"/>
            <a:chOff x="5465763" y="3068638"/>
            <a:chExt cx="287337" cy="285750"/>
          </a:xfrm>
          <a:solidFill>
            <a:schemeClr val="bg1"/>
          </a:solidFill>
        </p:grpSpPr>
        <p:sp>
          <p:nvSpPr>
            <p:cNvPr id="49" name="Freeform 617">
              <a:extLst>
                <a:ext uri="{FF2B5EF4-FFF2-40B4-BE49-F238E27FC236}">
                  <a16:creationId xmlns="" xmlns:a16="http://schemas.microsoft.com/office/drawing/2014/main" id="{31476437-2549-4344-AACF-64D02E887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3068638"/>
              <a:ext cx="119063" cy="38100"/>
            </a:xfrm>
            <a:custGeom>
              <a:avLst/>
              <a:gdLst>
                <a:gd name="T0" fmla="*/ 375 w 375"/>
                <a:gd name="T1" fmla="*/ 62 h 120"/>
                <a:gd name="T2" fmla="*/ 374 w 375"/>
                <a:gd name="T3" fmla="*/ 62 h 120"/>
                <a:gd name="T4" fmla="*/ 373 w 375"/>
                <a:gd name="T5" fmla="*/ 61 h 120"/>
                <a:gd name="T6" fmla="*/ 193 w 375"/>
                <a:gd name="T7" fmla="*/ 1 h 120"/>
                <a:gd name="T8" fmla="*/ 188 w 375"/>
                <a:gd name="T9" fmla="*/ 0 h 120"/>
                <a:gd name="T10" fmla="*/ 183 w 375"/>
                <a:gd name="T11" fmla="*/ 1 h 120"/>
                <a:gd name="T12" fmla="*/ 2 w 375"/>
                <a:gd name="T13" fmla="*/ 61 h 120"/>
                <a:gd name="T14" fmla="*/ 1 w 375"/>
                <a:gd name="T15" fmla="*/ 62 h 120"/>
                <a:gd name="T16" fmla="*/ 0 w 375"/>
                <a:gd name="T17" fmla="*/ 62 h 120"/>
                <a:gd name="T18" fmla="*/ 188 w 375"/>
                <a:gd name="T19" fmla="*/ 120 h 120"/>
                <a:gd name="T20" fmla="*/ 375 w 375"/>
                <a:gd name="T21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120">
                  <a:moveTo>
                    <a:pt x="375" y="62"/>
                  </a:moveTo>
                  <a:lnTo>
                    <a:pt x="374" y="62"/>
                  </a:lnTo>
                  <a:lnTo>
                    <a:pt x="373" y="61"/>
                  </a:lnTo>
                  <a:lnTo>
                    <a:pt x="193" y="1"/>
                  </a:lnTo>
                  <a:lnTo>
                    <a:pt x="188" y="0"/>
                  </a:lnTo>
                  <a:lnTo>
                    <a:pt x="183" y="1"/>
                  </a:lnTo>
                  <a:lnTo>
                    <a:pt x="2" y="61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188" y="120"/>
                  </a:lnTo>
                  <a:lnTo>
                    <a:pt x="37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18">
              <a:extLst>
                <a:ext uri="{FF2B5EF4-FFF2-40B4-BE49-F238E27FC236}">
                  <a16:creationId xmlns="" xmlns:a16="http://schemas.microsoft.com/office/drawing/2014/main" id="{CC7E21F6-446A-4096-8C14-B1C5DFEAB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3097213"/>
              <a:ext cx="57150" cy="93663"/>
            </a:xfrm>
            <a:custGeom>
              <a:avLst/>
              <a:gdLst>
                <a:gd name="T0" fmla="*/ 181 w 181"/>
                <a:gd name="T1" fmla="*/ 210 h 295"/>
                <a:gd name="T2" fmla="*/ 181 w 181"/>
                <a:gd name="T3" fmla="*/ 0 h 295"/>
                <a:gd name="T4" fmla="*/ 0 w 181"/>
                <a:gd name="T5" fmla="*/ 56 h 295"/>
                <a:gd name="T6" fmla="*/ 0 w 181"/>
                <a:gd name="T7" fmla="*/ 295 h 295"/>
                <a:gd name="T8" fmla="*/ 171 w 181"/>
                <a:gd name="T9" fmla="*/ 224 h 295"/>
                <a:gd name="T10" fmla="*/ 174 w 181"/>
                <a:gd name="T11" fmla="*/ 222 h 295"/>
                <a:gd name="T12" fmla="*/ 178 w 181"/>
                <a:gd name="T13" fmla="*/ 219 h 295"/>
                <a:gd name="T14" fmla="*/ 180 w 181"/>
                <a:gd name="T15" fmla="*/ 215 h 295"/>
                <a:gd name="T16" fmla="*/ 181 w 181"/>
                <a:gd name="T17" fmla="*/ 2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181" y="210"/>
                  </a:moveTo>
                  <a:lnTo>
                    <a:pt x="181" y="0"/>
                  </a:lnTo>
                  <a:lnTo>
                    <a:pt x="0" y="56"/>
                  </a:lnTo>
                  <a:lnTo>
                    <a:pt x="0" y="295"/>
                  </a:lnTo>
                  <a:lnTo>
                    <a:pt x="171" y="224"/>
                  </a:lnTo>
                  <a:lnTo>
                    <a:pt x="174" y="222"/>
                  </a:lnTo>
                  <a:lnTo>
                    <a:pt x="178" y="219"/>
                  </a:lnTo>
                  <a:lnTo>
                    <a:pt x="180" y="215"/>
                  </a:lnTo>
                  <a:lnTo>
                    <a:pt x="18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19">
              <a:extLst>
                <a:ext uri="{FF2B5EF4-FFF2-40B4-BE49-F238E27FC236}">
                  <a16:creationId xmlns="" xmlns:a16="http://schemas.microsoft.com/office/drawing/2014/main" id="{88B93B54-1D47-468D-B35E-EAEE0102E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3097213"/>
              <a:ext cx="57150" cy="93663"/>
            </a:xfrm>
            <a:custGeom>
              <a:avLst/>
              <a:gdLst>
                <a:gd name="T0" fmla="*/ 9 w 181"/>
                <a:gd name="T1" fmla="*/ 224 h 295"/>
                <a:gd name="T2" fmla="*/ 181 w 181"/>
                <a:gd name="T3" fmla="*/ 295 h 295"/>
                <a:gd name="T4" fmla="*/ 181 w 181"/>
                <a:gd name="T5" fmla="*/ 56 h 295"/>
                <a:gd name="T6" fmla="*/ 0 w 181"/>
                <a:gd name="T7" fmla="*/ 0 h 295"/>
                <a:gd name="T8" fmla="*/ 0 w 181"/>
                <a:gd name="T9" fmla="*/ 210 h 295"/>
                <a:gd name="T10" fmla="*/ 0 w 181"/>
                <a:gd name="T11" fmla="*/ 215 h 295"/>
                <a:gd name="T12" fmla="*/ 2 w 181"/>
                <a:gd name="T13" fmla="*/ 219 h 295"/>
                <a:gd name="T14" fmla="*/ 6 w 181"/>
                <a:gd name="T15" fmla="*/ 222 h 295"/>
                <a:gd name="T16" fmla="*/ 9 w 181"/>
                <a:gd name="T17" fmla="*/ 2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9" y="224"/>
                  </a:moveTo>
                  <a:lnTo>
                    <a:pt x="181" y="295"/>
                  </a:lnTo>
                  <a:lnTo>
                    <a:pt x="181" y="56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2" y="219"/>
                  </a:lnTo>
                  <a:lnTo>
                    <a:pt x="6" y="222"/>
                  </a:lnTo>
                  <a:lnTo>
                    <a:pt x="9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20">
              <a:extLst>
                <a:ext uri="{FF2B5EF4-FFF2-40B4-BE49-F238E27FC236}">
                  <a16:creationId xmlns="" xmlns:a16="http://schemas.microsoft.com/office/drawing/2014/main" id="{5BAF4535-A358-4E5E-B96F-64E16FB1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5" y="3217863"/>
              <a:ext cx="47625" cy="77788"/>
            </a:xfrm>
            <a:custGeom>
              <a:avLst/>
              <a:gdLst>
                <a:gd name="T0" fmla="*/ 0 w 150"/>
                <a:gd name="T1" fmla="*/ 67 h 249"/>
                <a:gd name="T2" fmla="*/ 0 w 150"/>
                <a:gd name="T3" fmla="*/ 249 h 249"/>
                <a:gd name="T4" fmla="*/ 141 w 150"/>
                <a:gd name="T5" fmla="*/ 177 h 249"/>
                <a:gd name="T6" fmla="*/ 146 w 150"/>
                <a:gd name="T7" fmla="*/ 175 h 249"/>
                <a:gd name="T8" fmla="*/ 148 w 150"/>
                <a:gd name="T9" fmla="*/ 171 h 249"/>
                <a:gd name="T10" fmla="*/ 149 w 150"/>
                <a:gd name="T11" fmla="*/ 168 h 249"/>
                <a:gd name="T12" fmla="*/ 150 w 150"/>
                <a:gd name="T13" fmla="*/ 164 h 249"/>
                <a:gd name="T14" fmla="*/ 150 w 150"/>
                <a:gd name="T15" fmla="*/ 0 h 249"/>
                <a:gd name="T16" fmla="*/ 0 w 150"/>
                <a:gd name="T17" fmla="*/ 6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49">
                  <a:moveTo>
                    <a:pt x="0" y="67"/>
                  </a:moveTo>
                  <a:lnTo>
                    <a:pt x="0" y="249"/>
                  </a:lnTo>
                  <a:lnTo>
                    <a:pt x="141" y="177"/>
                  </a:lnTo>
                  <a:lnTo>
                    <a:pt x="146" y="175"/>
                  </a:lnTo>
                  <a:lnTo>
                    <a:pt x="148" y="171"/>
                  </a:lnTo>
                  <a:lnTo>
                    <a:pt x="149" y="168"/>
                  </a:lnTo>
                  <a:lnTo>
                    <a:pt x="150" y="164"/>
                  </a:lnTo>
                  <a:lnTo>
                    <a:pt x="150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21">
              <a:extLst>
                <a:ext uri="{FF2B5EF4-FFF2-40B4-BE49-F238E27FC236}">
                  <a16:creationId xmlns="" xmlns:a16="http://schemas.microsoft.com/office/drawing/2014/main" id="{2441576E-579A-466A-BC8D-5786FFFD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3192463"/>
              <a:ext cx="88900" cy="38100"/>
            </a:xfrm>
            <a:custGeom>
              <a:avLst/>
              <a:gdLst>
                <a:gd name="T0" fmla="*/ 146 w 281"/>
                <a:gd name="T1" fmla="*/ 2 h 120"/>
                <a:gd name="T2" fmla="*/ 143 w 281"/>
                <a:gd name="T3" fmla="*/ 0 h 120"/>
                <a:gd name="T4" fmla="*/ 141 w 281"/>
                <a:gd name="T5" fmla="*/ 0 h 120"/>
                <a:gd name="T6" fmla="*/ 138 w 281"/>
                <a:gd name="T7" fmla="*/ 0 h 120"/>
                <a:gd name="T8" fmla="*/ 134 w 281"/>
                <a:gd name="T9" fmla="*/ 2 h 120"/>
                <a:gd name="T10" fmla="*/ 0 w 281"/>
                <a:gd name="T11" fmla="*/ 55 h 120"/>
                <a:gd name="T12" fmla="*/ 141 w 281"/>
                <a:gd name="T13" fmla="*/ 120 h 120"/>
                <a:gd name="T14" fmla="*/ 281 w 281"/>
                <a:gd name="T15" fmla="*/ 55 h 120"/>
                <a:gd name="T16" fmla="*/ 146 w 281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120">
                  <a:moveTo>
                    <a:pt x="146" y="2"/>
                  </a:moveTo>
                  <a:lnTo>
                    <a:pt x="143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0" y="55"/>
                  </a:lnTo>
                  <a:lnTo>
                    <a:pt x="141" y="120"/>
                  </a:lnTo>
                  <a:lnTo>
                    <a:pt x="281" y="55"/>
                  </a:lnTo>
                  <a:lnTo>
                    <a:pt x="1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22">
              <a:extLst>
                <a:ext uri="{FF2B5EF4-FFF2-40B4-BE49-F238E27FC236}">
                  <a16:creationId xmlns="" xmlns:a16="http://schemas.microsoft.com/office/drawing/2014/main" id="{19695278-A013-4960-87D7-57B0B02D1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5" y="3217863"/>
              <a:ext cx="47625" cy="77788"/>
            </a:xfrm>
            <a:custGeom>
              <a:avLst/>
              <a:gdLst>
                <a:gd name="T0" fmla="*/ 0 w 151"/>
                <a:gd name="T1" fmla="*/ 164 h 249"/>
                <a:gd name="T2" fmla="*/ 1 w 151"/>
                <a:gd name="T3" fmla="*/ 167 h 249"/>
                <a:gd name="T4" fmla="*/ 2 w 151"/>
                <a:gd name="T5" fmla="*/ 171 h 249"/>
                <a:gd name="T6" fmla="*/ 5 w 151"/>
                <a:gd name="T7" fmla="*/ 175 h 249"/>
                <a:gd name="T8" fmla="*/ 8 w 151"/>
                <a:gd name="T9" fmla="*/ 177 h 249"/>
                <a:gd name="T10" fmla="*/ 151 w 151"/>
                <a:gd name="T11" fmla="*/ 249 h 249"/>
                <a:gd name="T12" fmla="*/ 151 w 151"/>
                <a:gd name="T13" fmla="*/ 67 h 249"/>
                <a:gd name="T14" fmla="*/ 0 w 151"/>
                <a:gd name="T15" fmla="*/ 0 h 249"/>
                <a:gd name="T16" fmla="*/ 0 w 151"/>
                <a:gd name="T17" fmla="*/ 16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249">
                  <a:moveTo>
                    <a:pt x="0" y="164"/>
                  </a:moveTo>
                  <a:lnTo>
                    <a:pt x="1" y="167"/>
                  </a:lnTo>
                  <a:lnTo>
                    <a:pt x="2" y="171"/>
                  </a:lnTo>
                  <a:lnTo>
                    <a:pt x="5" y="175"/>
                  </a:lnTo>
                  <a:lnTo>
                    <a:pt x="8" y="177"/>
                  </a:lnTo>
                  <a:lnTo>
                    <a:pt x="151" y="249"/>
                  </a:lnTo>
                  <a:lnTo>
                    <a:pt x="151" y="67"/>
                  </a:lnTo>
                  <a:lnTo>
                    <a:pt x="0" y="0"/>
                  </a:lnTo>
                  <a:lnTo>
                    <a:pt x="0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23">
              <a:extLst>
                <a:ext uri="{FF2B5EF4-FFF2-40B4-BE49-F238E27FC236}">
                  <a16:creationId xmlns="" xmlns:a16="http://schemas.microsoft.com/office/drawing/2014/main" id="{A0C58633-50F9-40C3-974D-AF40EDE6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3201988"/>
              <a:ext cx="144463" cy="47625"/>
            </a:xfrm>
            <a:custGeom>
              <a:avLst/>
              <a:gdLst>
                <a:gd name="T0" fmla="*/ 231 w 452"/>
                <a:gd name="T1" fmla="*/ 2 h 151"/>
                <a:gd name="T2" fmla="*/ 225 w 452"/>
                <a:gd name="T3" fmla="*/ 0 h 151"/>
                <a:gd name="T4" fmla="*/ 221 w 452"/>
                <a:gd name="T5" fmla="*/ 2 h 151"/>
                <a:gd name="T6" fmla="*/ 0 w 452"/>
                <a:gd name="T7" fmla="*/ 70 h 151"/>
                <a:gd name="T8" fmla="*/ 225 w 452"/>
                <a:gd name="T9" fmla="*/ 151 h 151"/>
                <a:gd name="T10" fmla="*/ 452 w 452"/>
                <a:gd name="T11" fmla="*/ 70 h 151"/>
                <a:gd name="T12" fmla="*/ 231 w 452"/>
                <a:gd name="T13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51">
                  <a:moveTo>
                    <a:pt x="231" y="2"/>
                  </a:moveTo>
                  <a:lnTo>
                    <a:pt x="225" y="0"/>
                  </a:lnTo>
                  <a:lnTo>
                    <a:pt x="221" y="2"/>
                  </a:lnTo>
                  <a:lnTo>
                    <a:pt x="0" y="70"/>
                  </a:lnTo>
                  <a:lnTo>
                    <a:pt x="225" y="151"/>
                  </a:lnTo>
                  <a:lnTo>
                    <a:pt x="452" y="70"/>
                  </a:lnTo>
                  <a:lnTo>
                    <a:pt x="2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24">
              <a:extLst>
                <a:ext uri="{FF2B5EF4-FFF2-40B4-BE49-F238E27FC236}">
                  <a16:creationId xmlns="" xmlns:a16="http://schemas.microsoft.com/office/drawing/2014/main" id="{7A4990D9-32F1-440A-8953-DB26A954D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3230563"/>
              <a:ext cx="76200" cy="123825"/>
            </a:xfrm>
            <a:custGeom>
              <a:avLst/>
              <a:gdLst>
                <a:gd name="T0" fmla="*/ 0 w 240"/>
                <a:gd name="T1" fmla="*/ 285 h 386"/>
                <a:gd name="T2" fmla="*/ 1 w 240"/>
                <a:gd name="T3" fmla="*/ 289 h 386"/>
                <a:gd name="T4" fmla="*/ 2 w 240"/>
                <a:gd name="T5" fmla="*/ 294 h 386"/>
                <a:gd name="T6" fmla="*/ 5 w 240"/>
                <a:gd name="T7" fmla="*/ 297 h 386"/>
                <a:gd name="T8" fmla="*/ 10 w 240"/>
                <a:gd name="T9" fmla="*/ 299 h 386"/>
                <a:gd name="T10" fmla="*/ 240 w 240"/>
                <a:gd name="T11" fmla="*/ 386 h 386"/>
                <a:gd name="T12" fmla="*/ 240 w 240"/>
                <a:gd name="T13" fmla="*/ 84 h 386"/>
                <a:gd name="T14" fmla="*/ 0 w 240"/>
                <a:gd name="T15" fmla="*/ 0 h 386"/>
                <a:gd name="T16" fmla="*/ 0 w 240"/>
                <a:gd name="T17" fmla="*/ 2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86">
                  <a:moveTo>
                    <a:pt x="0" y="285"/>
                  </a:moveTo>
                  <a:lnTo>
                    <a:pt x="1" y="289"/>
                  </a:lnTo>
                  <a:lnTo>
                    <a:pt x="2" y="294"/>
                  </a:lnTo>
                  <a:lnTo>
                    <a:pt x="5" y="297"/>
                  </a:lnTo>
                  <a:lnTo>
                    <a:pt x="10" y="299"/>
                  </a:lnTo>
                  <a:lnTo>
                    <a:pt x="240" y="386"/>
                  </a:lnTo>
                  <a:lnTo>
                    <a:pt x="240" y="84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25">
              <a:extLst>
                <a:ext uri="{FF2B5EF4-FFF2-40B4-BE49-F238E27FC236}">
                  <a16:creationId xmlns="" xmlns:a16="http://schemas.microsoft.com/office/drawing/2014/main" id="{B5325FE8-EB02-4310-84FA-6CB44FE5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230563"/>
              <a:ext cx="76200" cy="123825"/>
            </a:xfrm>
            <a:custGeom>
              <a:avLst/>
              <a:gdLst>
                <a:gd name="T0" fmla="*/ 0 w 241"/>
                <a:gd name="T1" fmla="*/ 386 h 386"/>
                <a:gd name="T2" fmla="*/ 231 w 241"/>
                <a:gd name="T3" fmla="*/ 299 h 386"/>
                <a:gd name="T4" fmla="*/ 235 w 241"/>
                <a:gd name="T5" fmla="*/ 297 h 386"/>
                <a:gd name="T6" fmla="*/ 238 w 241"/>
                <a:gd name="T7" fmla="*/ 294 h 386"/>
                <a:gd name="T8" fmla="*/ 239 w 241"/>
                <a:gd name="T9" fmla="*/ 289 h 386"/>
                <a:gd name="T10" fmla="*/ 241 w 241"/>
                <a:gd name="T11" fmla="*/ 285 h 386"/>
                <a:gd name="T12" fmla="*/ 241 w 241"/>
                <a:gd name="T13" fmla="*/ 0 h 386"/>
                <a:gd name="T14" fmla="*/ 0 w 241"/>
                <a:gd name="T15" fmla="*/ 84 h 386"/>
                <a:gd name="T16" fmla="*/ 0 w 241"/>
                <a:gd name="T1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386">
                  <a:moveTo>
                    <a:pt x="0" y="386"/>
                  </a:moveTo>
                  <a:lnTo>
                    <a:pt x="231" y="299"/>
                  </a:lnTo>
                  <a:lnTo>
                    <a:pt x="235" y="297"/>
                  </a:lnTo>
                  <a:lnTo>
                    <a:pt x="238" y="294"/>
                  </a:lnTo>
                  <a:lnTo>
                    <a:pt x="239" y="289"/>
                  </a:lnTo>
                  <a:lnTo>
                    <a:pt x="241" y="285"/>
                  </a:lnTo>
                  <a:lnTo>
                    <a:pt x="241" y="0"/>
                  </a:lnTo>
                  <a:lnTo>
                    <a:pt x="0" y="84"/>
                  </a:lnTo>
                  <a:lnTo>
                    <a:pt x="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118">
            <a:extLst>
              <a:ext uri="{FF2B5EF4-FFF2-40B4-BE49-F238E27FC236}">
                <a16:creationId xmlns="" xmlns:a16="http://schemas.microsoft.com/office/drawing/2014/main" id="{6CEC2F48-A89B-4A58-BFCC-D6AA65C2EE04}"/>
              </a:ext>
            </a:extLst>
          </p:cNvPr>
          <p:cNvGrpSpPr/>
          <p:nvPr/>
        </p:nvGrpSpPr>
        <p:grpSpPr>
          <a:xfrm>
            <a:off x="6924163" y="4544761"/>
            <a:ext cx="347678" cy="345758"/>
            <a:chOff x="5465763" y="3068638"/>
            <a:chExt cx="287337" cy="285750"/>
          </a:xfrm>
          <a:solidFill>
            <a:schemeClr val="bg1"/>
          </a:solidFill>
        </p:grpSpPr>
        <p:sp>
          <p:nvSpPr>
            <p:cNvPr id="59" name="Freeform 617">
              <a:extLst>
                <a:ext uri="{FF2B5EF4-FFF2-40B4-BE49-F238E27FC236}">
                  <a16:creationId xmlns="" xmlns:a16="http://schemas.microsoft.com/office/drawing/2014/main" id="{31476437-2549-4344-AACF-64D02E887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3068638"/>
              <a:ext cx="119063" cy="38100"/>
            </a:xfrm>
            <a:custGeom>
              <a:avLst/>
              <a:gdLst>
                <a:gd name="T0" fmla="*/ 375 w 375"/>
                <a:gd name="T1" fmla="*/ 62 h 120"/>
                <a:gd name="T2" fmla="*/ 374 w 375"/>
                <a:gd name="T3" fmla="*/ 62 h 120"/>
                <a:gd name="T4" fmla="*/ 373 w 375"/>
                <a:gd name="T5" fmla="*/ 61 h 120"/>
                <a:gd name="T6" fmla="*/ 193 w 375"/>
                <a:gd name="T7" fmla="*/ 1 h 120"/>
                <a:gd name="T8" fmla="*/ 188 w 375"/>
                <a:gd name="T9" fmla="*/ 0 h 120"/>
                <a:gd name="T10" fmla="*/ 183 w 375"/>
                <a:gd name="T11" fmla="*/ 1 h 120"/>
                <a:gd name="T12" fmla="*/ 2 w 375"/>
                <a:gd name="T13" fmla="*/ 61 h 120"/>
                <a:gd name="T14" fmla="*/ 1 w 375"/>
                <a:gd name="T15" fmla="*/ 62 h 120"/>
                <a:gd name="T16" fmla="*/ 0 w 375"/>
                <a:gd name="T17" fmla="*/ 62 h 120"/>
                <a:gd name="T18" fmla="*/ 188 w 375"/>
                <a:gd name="T19" fmla="*/ 120 h 120"/>
                <a:gd name="T20" fmla="*/ 375 w 375"/>
                <a:gd name="T21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120">
                  <a:moveTo>
                    <a:pt x="375" y="62"/>
                  </a:moveTo>
                  <a:lnTo>
                    <a:pt x="374" y="62"/>
                  </a:lnTo>
                  <a:lnTo>
                    <a:pt x="373" y="61"/>
                  </a:lnTo>
                  <a:lnTo>
                    <a:pt x="193" y="1"/>
                  </a:lnTo>
                  <a:lnTo>
                    <a:pt x="188" y="0"/>
                  </a:lnTo>
                  <a:lnTo>
                    <a:pt x="183" y="1"/>
                  </a:lnTo>
                  <a:lnTo>
                    <a:pt x="2" y="61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188" y="120"/>
                  </a:lnTo>
                  <a:lnTo>
                    <a:pt x="37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18">
              <a:extLst>
                <a:ext uri="{FF2B5EF4-FFF2-40B4-BE49-F238E27FC236}">
                  <a16:creationId xmlns="" xmlns:a16="http://schemas.microsoft.com/office/drawing/2014/main" id="{CC7E21F6-446A-4096-8C14-B1C5DFEAB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3097213"/>
              <a:ext cx="57150" cy="93663"/>
            </a:xfrm>
            <a:custGeom>
              <a:avLst/>
              <a:gdLst>
                <a:gd name="T0" fmla="*/ 181 w 181"/>
                <a:gd name="T1" fmla="*/ 210 h 295"/>
                <a:gd name="T2" fmla="*/ 181 w 181"/>
                <a:gd name="T3" fmla="*/ 0 h 295"/>
                <a:gd name="T4" fmla="*/ 0 w 181"/>
                <a:gd name="T5" fmla="*/ 56 h 295"/>
                <a:gd name="T6" fmla="*/ 0 w 181"/>
                <a:gd name="T7" fmla="*/ 295 h 295"/>
                <a:gd name="T8" fmla="*/ 171 w 181"/>
                <a:gd name="T9" fmla="*/ 224 h 295"/>
                <a:gd name="T10" fmla="*/ 174 w 181"/>
                <a:gd name="T11" fmla="*/ 222 h 295"/>
                <a:gd name="T12" fmla="*/ 178 w 181"/>
                <a:gd name="T13" fmla="*/ 219 h 295"/>
                <a:gd name="T14" fmla="*/ 180 w 181"/>
                <a:gd name="T15" fmla="*/ 215 h 295"/>
                <a:gd name="T16" fmla="*/ 181 w 181"/>
                <a:gd name="T17" fmla="*/ 2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181" y="210"/>
                  </a:moveTo>
                  <a:lnTo>
                    <a:pt x="181" y="0"/>
                  </a:lnTo>
                  <a:lnTo>
                    <a:pt x="0" y="56"/>
                  </a:lnTo>
                  <a:lnTo>
                    <a:pt x="0" y="295"/>
                  </a:lnTo>
                  <a:lnTo>
                    <a:pt x="171" y="224"/>
                  </a:lnTo>
                  <a:lnTo>
                    <a:pt x="174" y="222"/>
                  </a:lnTo>
                  <a:lnTo>
                    <a:pt x="178" y="219"/>
                  </a:lnTo>
                  <a:lnTo>
                    <a:pt x="180" y="215"/>
                  </a:lnTo>
                  <a:lnTo>
                    <a:pt x="18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9">
              <a:extLst>
                <a:ext uri="{FF2B5EF4-FFF2-40B4-BE49-F238E27FC236}">
                  <a16:creationId xmlns="" xmlns:a16="http://schemas.microsoft.com/office/drawing/2014/main" id="{88B93B54-1D47-468D-B35E-EAEE0102E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3097213"/>
              <a:ext cx="57150" cy="93663"/>
            </a:xfrm>
            <a:custGeom>
              <a:avLst/>
              <a:gdLst>
                <a:gd name="T0" fmla="*/ 9 w 181"/>
                <a:gd name="T1" fmla="*/ 224 h 295"/>
                <a:gd name="T2" fmla="*/ 181 w 181"/>
                <a:gd name="T3" fmla="*/ 295 h 295"/>
                <a:gd name="T4" fmla="*/ 181 w 181"/>
                <a:gd name="T5" fmla="*/ 56 h 295"/>
                <a:gd name="T6" fmla="*/ 0 w 181"/>
                <a:gd name="T7" fmla="*/ 0 h 295"/>
                <a:gd name="T8" fmla="*/ 0 w 181"/>
                <a:gd name="T9" fmla="*/ 210 h 295"/>
                <a:gd name="T10" fmla="*/ 0 w 181"/>
                <a:gd name="T11" fmla="*/ 215 h 295"/>
                <a:gd name="T12" fmla="*/ 2 w 181"/>
                <a:gd name="T13" fmla="*/ 219 h 295"/>
                <a:gd name="T14" fmla="*/ 6 w 181"/>
                <a:gd name="T15" fmla="*/ 222 h 295"/>
                <a:gd name="T16" fmla="*/ 9 w 181"/>
                <a:gd name="T17" fmla="*/ 2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9" y="224"/>
                  </a:moveTo>
                  <a:lnTo>
                    <a:pt x="181" y="295"/>
                  </a:lnTo>
                  <a:lnTo>
                    <a:pt x="181" y="56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2" y="219"/>
                  </a:lnTo>
                  <a:lnTo>
                    <a:pt x="6" y="222"/>
                  </a:lnTo>
                  <a:lnTo>
                    <a:pt x="9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0">
              <a:extLst>
                <a:ext uri="{FF2B5EF4-FFF2-40B4-BE49-F238E27FC236}">
                  <a16:creationId xmlns="" xmlns:a16="http://schemas.microsoft.com/office/drawing/2014/main" id="{5BAF4535-A358-4E5E-B96F-64E16FB1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5" y="3217863"/>
              <a:ext cx="47625" cy="77788"/>
            </a:xfrm>
            <a:custGeom>
              <a:avLst/>
              <a:gdLst>
                <a:gd name="T0" fmla="*/ 0 w 150"/>
                <a:gd name="T1" fmla="*/ 67 h 249"/>
                <a:gd name="T2" fmla="*/ 0 w 150"/>
                <a:gd name="T3" fmla="*/ 249 h 249"/>
                <a:gd name="T4" fmla="*/ 141 w 150"/>
                <a:gd name="T5" fmla="*/ 177 h 249"/>
                <a:gd name="T6" fmla="*/ 146 w 150"/>
                <a:gd name="T7" fmla="*/ 175 h 249"/>
                <a:gd name="T8" fmla="*/ 148 w 150"/>
                <a:gd name="T9" fmla="*/ 171 h 249"/>
                <a:gd name="T10" fmla="*/ 149 w 150"/>
                <a:gd name="T11" fmla="*/ 168 h 249"/>
                <a:gd name="T12" fmla="*/ 150 w 150"/>
                <a:gd name="T13" fmla="*/ 164 h 249"/>
                <a:gd name="T14" fmla="*/ 150 w 150"/>
                <a:gd name="T15" fmla="*/ 0 h 249"/>
                <a:gd name="T16" fmla="*/ 0 w 150"/>
                <a:gd name="T17" fmla="*/ 6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49">
                  <a:moveTo>
                    <a:pt x="0" y="67"/>
                  </a:moveTo>
                  <a:lnTo>
                    <a:pt x="0" y="249"/>
                  </a:lnTo>
                  <a:lnTo>
                    <a:pt x="141" y="177"/>
                  </a:lnTo>
                  <a:lnTo>
                    <a:pt x="146" y="175"/>
                  </a:lnTo>
                  <a:lnTo>
                    <a:pt x="148" y="171"/>
                  </a:lnTo>
                  <a:lnTo>
                    <a:pt x="149" y="168"/>
                  </a:lnTo>
                  <a:lnTo>
                    <a:pt x="150" y="164"/>
                  </a:lnTo>
                  <a:lnTo>
                    <a:pt x="150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1">
              <a:extLst>
                <a:ext uri="{FF2B5EF4-FFF2-40B4-BE49-F238E27FC236}">
                  <a16:creationId xmlns="" xmlns:a16="http://schemas.microsoft.com/office/drawing/2014/main" id="{2441576E-579A-466A-BC8D-5786FFFD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3192463"/>
              <a:ext cx="88900" cy="38100"/>
            </a:xfrm>
            <a:custGeom>
              <a:avLst/>
              <a:gdLst>
                <a:gd name="T0" fmla="*/ 146 w 281"/>
                <a:gd name="T1" fmla="*/ 2 h 120"/>
                <a:gd name="T2" fmla="*/ 143 w 281"/>
                <a:gd name="T3" fmla="*/ 0 h 120"/>
                <a:gd name="T4" fmla="*/ 141 w 281"/>
                <a:gd name="T5" fmla="*/ 0 h 120"/>
                <a:gd name="T6" fmla="*/ 138 w 281"/>
                <a:gd name="T7" fmla="*/ 0 h 120"/>
                <a:gd name="T8" fmla="*/ 134 w 281"/>
                <a:gd name="T9" fmla="*/ 2 h 120"/>
                <a:gd name="T10" fmla="*/ 0 w 281"/>
                <a:gd name="T11" fmla="*/ 55 h 120"/>
                <a:gd name="T12" fmla="*/ 141 w 281"/>
                <a:gd name="T13" fmla="*/ 120 h 120"/>
                <a:gd name="T14" fmla="*/ 281 w 281"/>
                <a:gd name="T15" fmla="*/ 55 h 120"/>
                <a:gd name="T16" fmla="*/ 146 w 281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120">
                  <a:moveTo>
                    <a:pt x="146" y="2"/>
                  </a:moveTo>
                  <a:lnTo>
                    <a:pt x="143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0" y="55"/>
                  </a:lnTo>
                  <a:lnTo>
                    <a:pt x="141" y="120"/>
                  </a:lnTo>
                  <a:lnTo>
                    <a:pt x="281" y="55"/>
                  </a:lnTo>
                  <a:lnTo>
                    <a:pt x="1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2">
              <a:extLst>
                <a:ext uri="{FF2B5EF4-FFF2-40B4-BE49-F238E27FC236}">
                  <a16:creationId xmlns="" xmlns:a16="http://schemas.microsoft.com/office/drawing/2014/main" id="{19695278-A013-4960-87D7-57B0B02D1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5" y="3217863"/>
              <a:ext cx="47625" cy="77788"/>
            </a:xfrm>
            <a:custGeom>
              <a:avLst/>
              <a:gdLst>
                <a:gd name="T0" fmla="*/ 0 w 151"/>
                <a:gd name="T1" fmla="*/ 164 h 249"/>
                <a:gd name="T2" fmla="*/ 1 w 151"/>
                <a:gd name="T3" fmla="*/ 167 h 249"/>
                <a:gd name="T4" fmla="*/ 2 w 151"/>
                <a:gd name="T5" fmla="*/ 171 h 249"/>
                <a:gd name="T6" fmla="*/ 5 w 151"/>
                <a:gd name="T7" fmla="*/ 175 h 249"/>
                <a:gd name="T8" fmla="*/ 8 w 151"/>
                <a:gd name="T9" fmla="*/ 177 h 249"/>
                <a:gd name="T10" fmla="*/ 151 w 151"/>
                <a:gd name="T11" fmla="*/ 249 h 249"/>
                <a:gd name="T12" fmla="*/ 151 w 151"/>
                <a:gd name="T13" fmla="*/ 67 h 249"/>
                <a:gd name="T14" fmla="*/ 0 w 151"/>
                <a:gd name="T15" fmla="*/ 0 h 249"/>
                <a:gd name="T16" fmla="*/ 0 w 151"/>
                <a:gd name="T17" fmla="*/ 16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249">
                  <a:moveTo>
                    <a:pt x="0" y="164"/>
                  </a:moveTo>
                  <a:lnTo>
                    <a:pt x="1" y="167"/>
                  </a:lnTo>
                  <a:lnTo>
                    <a:pt x="2" y="171"/>
                  </a:lnTo>
                  <a:lnTo>
                    <a:pt x="5" y="175"/>
                  </a:lnTo>
                  <a:lnTo>
                    <a:pt x="8" y="177"/>
                  </a:lnTo>
                  <a:lnTo>
                    <a:pt x="151" y="249"/>
                  </a:lnTo>
                  <a:lnTo>
                    <a:pt x="151" y="67"/>
                  </a:lnTo>
                  <a:lnTo>
                    <a:pt x="0" y="0"/>
                  </a:lnTo>
                  <a:lnTo>
                    <a:pt x="0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3">
              <a:extLst>
                <a:ext uri="{FF2B5EF4-FFF2-40B4-BE49-F238E27FC236}">
                  <a16:creationId xmlns="" xmlns:a16="http://schemas.microsoft.com/office/drawing/2014/main" id="{A0C58633-50F9-40C3-974D-AF40EDE6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3201988"/>
              <a:ext cx="144463" cy="47625"/>
            </a:xfrm>
            <a:custGeom>
              <a:avLst/>
              <a:gdLst>
                <a:gd name="T0" fmla="*/ 231 w 452"/>
                <a:gd name="T1" fmla="*/ 2 h 151"/>
                <a:gd name="T2" fmla="*/ 225 w 452"/>
                <a:gd name="T3" fmla="*/ 0 h 151"/>
                <a:gd name="T4" fmla="*/ 221 w 452"/>
                <a:gd name="T5" fmla="*/ 2 h 151"/>
                <a:gd name="T6" fmla="*/ 0 w 452"/>
                <a:gd name="T7" fmla="*/ 70 h 151"/>
                <a:gd name="T8" fmla="*/ 225 w 452"/>
                <a:gd name="T9" fmla="*/ 151 h 151"/>
                <a:gd name="T10" fmla="*/ 452 w 452"/>
                <a:gd name="T11" fmla="*/ 70 h 151"/>
                <a:gd name="T12" fmla="*/ 231 w 452"/>
                <a:gd name="T13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51">
                  <a:moveTo>
                    <a:pt x="231" y="2"/>
                  </a:moveTo>
                  <a:lnTo>
                    <a:pt x="225" y="0"/>
                  </a:lnTo>
                  <a:lnTo>
                    <a:pt x="221" y="2"/>
                  </a:lnTo>
                  <a:lnTo>
                    <a:pt x="0" y="70"/>
                  </a:lnTo>
                  <a:lnTo>
                    <a:pt x="225" y="151"/>
                  </a:lnTo>
                  <a:lnTo>
                    <a:pt x="452" y="70"/>
                  </a:lnTo>
                  <a:lnTo>
                    <a:pt x="2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4">
              <a:extLst>
                <a:ext uri="{FF2B5EF4-FFF2-40B4-BE49-F238E27FC236}">
                  <a16:creationId xmlns="" xmlns:a16="http://schemas.microsoft.com/office/drawing/2014/main" id="{7A4990D9-32F1-440A-8953-DB26A954D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3230563"/>
              <a:ext cx="76200" cy="123825"/>
            </a:xfrm>
            <a:custGeom>
              <a:avLst/>
              <a:gdLst>
                <a:gd name="T0" fmla="*/ 0 w 240"/>
                <a:gd name="T1" fmla="*/ 285 h 386"/>
                <a:gd name="T2" fmla="*/ 1 w 240"/>
                <a:gd name="T3" fmla="*/ 289 h 386"/>
                <a:gd name="T4" fmla="*/ 2 w 240"/>
                <a:gd name="T5" fmla="*/ 294 h 386"/>
                <a:gd name="T6" fmla="*/ 5 w 240"/>
                <a:gd name="T7" fmla="*/ 297 h 386"/>
                <a:gd name="T8" fmla="*/ 10 w 240"/>
                <a:gd name="T9" fmla="*/ 299 h 386"/>
                <a:gd name="T10" fmla="*/ 240 w 240"/>
                <a:gd name="T11" fmla="*/ 386 h 386"/>
                <a:gd name="T12" fmla="*/ 240 w 240"/>
                <a:gd name="T13" fmla="*/ 84 h 386"/>
                <a:gd name="T14" fmla="*/ 0 w 240"/>
                <a:gd name="T15" fmla="*/ 0 h 386"/>
                <a:gd name="T16" fmla="*/ 0 w 240"/>
                <a:gd name="T17" fmla="*/ 2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86">
                  <a:moveTo>
                    <a:pt x="0" y="285"/>
                  </a:moveTo>
                  <a:lnTo>
                    <a:pt x="1" y="289"/>
                  </a:lnTo>
                  <a:lnTo>
                    <a:pt x="2" y="294"/>
                  </a:lnTo>
                  <a:lnTo>
                    <a:pt x="5" y="297"/>
                  </a:lnTo>
                  <a:lnTo>
                    <a:pt x="10" y="299"/>
                  </a:lnTo>
                  <a:lnTo>
                    <a:pt x="240" y="386"/>
                  </a:lnTo>
                  <a:lnTo>
                    <a:pt x="240" y="84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5">
              <a:extLst>
                <a:ext uri="{FF2B5EF4-FFF2-40B4-BE49-F238E27FC236}">
                  <a16:creationId xmlns="" xmlns:a16="http://schemas.microsoft.com/office/drawing/2014/main" id="{B5325FE8-EB02-4310-84FA-6CB44FE5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230563"/>
              <a:ext cx="76200" cy="123825"/>
            </a:xfrm>
            <a:custGeom>
              <a:avLst/>
              <a:gdLst>
                <a:gd name="T0" fmla="*/ 0 w 241"/>
                <a:gd name="T1" fmla="*/ 386 h 386"/>
                <a:gd name="T2" fmla="*/ 231 w 241"/>
                <a:gd name="T3" fmla="*/ 299 h 386"/>
                <a:gd name="T4" fmla="*/ 235 w 241"/>
                <a:gd name="T5" fmla="*/ 297 h 386"/>
                <a:gd name="T6" fmla="*/ 238 w 241"/>
                <a:gd name="T7" fmla="*/ 294 h 386"/>
                <a:gd name="T8" fmla="*/ 239 w 241"/>
                <a:gd name="T9" fmla="*/ 289 h 386"/>
                <a:gd name="T10" fmla="*/ 241 w 241"/>
                <a:gd name="T11" fmla="*/ 285 h 386"/>
                <a:gd name="T12" fmla="*/ 241 w 241"/>
                <a:gd name="T13" fmla="*/ 0 h 386"/>
                <a:gd name="T14" fmla="*/ 0 w 241"/>
                <a:gd name="T15" fmla="*/ 84 h 386"/>
                <a:gd name="T16" fmla="*/ 0 w 241"/>
                <a:gd name="T1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386">
                  <a:moveTo>
                    <a:pt x="0" y="386"/>
                  </a:moveTo>
                  <a:lnTo>
                    <a:pt x="231" y="299"/>
                  </a:lnTo>
                  <a:lnTo>
                    <a:pt x="235" y="297"/>
                  </a:lnTo>
                  <a:lnTo>
                    <a:pt x="238" y="294"/>
                  </a:lnTo>
                  <a:lnTo>
                    <a:pt x="239" y="289"/>
                  </a:lnTo>
                  <a:lnTo>
                    <a:pt x="241" y="285"/>
                  </a:lnTo>
                  <a:lnTo>
                    <a:pt x="241" y="0"/>
                  </a:lnTo>
                  <a:lnTo>
                    <a:pt x="0" y="84"/>
                  </a:lnTo>
                  <a:lnTo>
                    <a:pt x="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Freeform 2563">
            <a:extLst>
              <a:ext uri="{FF2B5EF4-FFF2-40B4-BE49-F238E27FC236}">
                <a16:creationId xmlns="" xmlns:a16="http://schemas.microsoft.com/office/drawing/2014/main" id="{968B4965-52F4-4FE9-A4D0-43FEF1BB5B30}"/>
              </a:ext>
            </a:extLst>
          </p:cNvPr>
          <p:cNvSpPr>
            <a:spLocks/>
          </p:cNvSpPr>
          <p:nvPr/>
        </p:nvSpPr>
        <p:spPr bwMode="auto">
          <a:xfrm>
            <a:off x="8747760" y="2286000"/>
            <a:ext cx="512064" cy="451104"/>
          </a:xfrm>
          <a:custGeom>
            <a:avLst/>
            <a:gdLst>
              <a:gd name="T0" fmla="*/ 778 w 901"/>
              <a:gd name="T1" fmla="*/ 173 h 901"/>
              <a:gd name="T2" fmla="*/ 751 w 901"/>
              <a:gd name="T3" fmla="*/ 234 h 901"/>
              <a:gd name="T4" fmla="*/ 691 w 901"/>
              <a:gd name="T5" fmla="*/ 292 h 901"/>
              <a:gd name="T6" fmla="*/ 610 w 901"/>
              <a:gd name="T7" fmla="*/ 300 h 901"/>
              <a:gd name="T8" fmla="*/ 553 w 901"/>
              <a:gd name="T9" fmla="*/ 325 h 901"/>
              <a:gd name="T10" fmla="*/ 544 w 901"/>
              <a:gd name="T11" fmla="*/ 337 h 901"/>
              <a:gd name="T12" fmla="*/ 566 w 901"/>
              <a:gd name="T13" fmla="*/ 361 h 901"/>
              <a:gd name="T14" fmla="*/ 596 w 901"/>
              <a:gd name="T15" fmla="*/ 420 h 901"/>
              <a:gd name="T16" fmla="*/ 644 w 901"/>
              <a:gd name="T17" fmla="*/ 417 h 901"/>
              <a:gd name="T18" fmla="*/ 650 w 901"/>
              <a:gd name="T19" fmla="*/ 448 h 901"/>
              <a:gd name="T20" fmla="*/ 601 w 901"/>
              <a:gd name="T21" fmla="*/ 521 h 901"/>
              <a:gd name="T22" fmla="*/ 565 w 901"/>
              <a:gd name="T23" fmla="*/ 568 h 901"/>
              <a:gd name="T24" fmla="*/ 587 w 901"/>
              <a:gd name="T25" fmla="*/ 593 h 901"/>
              <a:gd name="T26" fmla="*/ 588 w 901"/>
              <a:gd name="T27" fmla="*/ 616 h 901"/>
              <a:gd name="T28" fmla="*/ 531 w 901"/>
              <a:gd name="T29" fmla="*/ 657 h 901"/>
              <a:gd name="T30" fmla="*/ 517 w 901"/>
              <a:gd name="T31" fmla="*/ 703 h 901"/>
              <a:gd name="T32" fmla="*/ 467 w 901"/>
              <a:gd name="T33" fmla="*/ 746 h 901"/>
              <a:gd name="T34" fmla="*/ 409 w 901"/>
              <a:gd name="T35" fmla="*/ 753 h 901"/>
              <a:gd name="T36" fmla="*/ 369 w 901"/>
              <a:gd name="T37" fmla="*/ 697 h 901"/>
              <a:gd name="T38" fmla="*/ 362 w 901"/>
              <a:gd name="T39" fmla="*/ 638 h 901"/>
              <a:gd name="T40" fmla="*/ 373 w 901"/>
              <a:gd name="T41" fmla="*/ 595 h 901"/>
              <a:gd name="T42" fmla="*/ 336 w 901"/>
              <a:gd name="T43" fmla="*/ 532 h 901"/>
              <a:gd name="T44" fmla="*/ 309 w 901"/>
              <a:gd name="T45" fmla="*/ 491 h 901"/>
              <a:gd name="T46" fmla="*/ 244 w 901"/>
              <a:gd name="T47" fmla="*/ 488 h 901"/>
              <a:gd name="T48" fmla="*/ 185 w 901"/>
              <a:gd name="T49" fmla="*/ 471 h 901"/>
              <a:gd name="T50" fmla="*/ 167 w 901"/>
              <a:gd name="T51" fmla="*/ 416 h 901"/>
              <a:gd name="T52" fmla="*/ 175 w 901"/>
              <a:gd name="T53" fmla="*/ 357 h 901"/>
              <a:gd name="T54" fmla="*/ 211 w 901"/>
              <a:gd name="T55" fmla="*/ 288 h 901"/>
              <a:gd name="T56" fmla="*/ 253 w 901"/>
              <a:gd name="T57" fmla="*/ 263 h 901"/>
              <a:gd name="T58" fmla="*/ 325 w 901"/>
              <a:gd name="T59" fmla="*/ 258 h 901"/>
              <a:gd name="T60" fmla="*/ 353 w 901"/>
              <a:gd name="T61" fmla="*/ 272 h 901"/>
              <a:gd name="T62" fmla="*/ 381 w 901"/>
              <a:gd name="T63" fmla="*/ 294 h 901"/>
              <a:gd name="T64" fmla="*/ 473 w 901"/>
              <a:gd name="T65" fmla="*/ 285 h 901"/>
              <a:gd name="T66" fmla="*/ 510 w 901"/>
              <a:gd name="T67" fmla="*/ 185 h 901"/>
              <a:gd name="T68" fmla="*/ 492 w 901"/>
              <a:gd name="T69" fmla="*/ 165 h 901"/>
              <a:gd name="T70" fmla="*/ 455 w 901"/>
              <a:gd name="T71" fmla="*/ 175 h 901"/>
              <a:gd name="T72" fmla="*/ 425 w 901"/>
              <a:gd name="T73" fmla="*/ 160 h 901"/>
              <a:gd name="T74" fmla="*/ 413 w 901"/>
              <a:gd name="T75" fmla="*/ 124 h 901"/>
              <a:gd name="T76" fmla="*/ 430 w 901"/>
              <a:gd name="T77" fmla="*/ 93 h 901"/>
              <a:gd name="T78" fmla="*/ 510 w 901"/>
              <a:gd name="T79" fmla="*/ 51 h 901"/>
              <a:gd name="T80" fmla="*/ 608 w 901"/>
              <a:gd name="T81" fmla="*/ 31 h 901"/>
              <a:gd name="T82" fmla="*/ 514 w 901"/>
              <a:gd name="T83" fmla="*/ 5 h 901"/>
              <a:gd name="T84" fmla="*/ 382 w 901"/>
              <a:gd name="T85" fmla="*/ 6 h 901"/>
              <a:gd name="T86" fmla="*/ 255 w 901"/>
              <a:gd name="T87" fmla="*/ 44 h 901"/>
              <a:gd name="T88" fmla="*/ 147 w 901"/>
              <a:gd name="T89" fmla="*/ 118 h 901"/>
              <a:gd name="T90" fmla="*/ 65 w 901"/>
              <a:gd name="T91" fmla="*/ 217 h 901"/>
              <a:gd name="T92" fmla="*/ 14 w 901"/>
              <a:gd name="T93" fmla="*/ 338 h 901"/>
              <a:gd name="T94" fmla="*/ 1 w 901"/>
              <a:gd name="T95" fmla="*/ 474 h 901"/>
              <a:gd name="T96" fmla="*/ 27 w 901"/>
              <a:gd name="T97" fmla="*/ 606 h 901"/>
              <a:gd name="T98" fmla="*/ 90 w 901"/>
              <a:gd name="T99" fmla="*/ 720 h 901"/>
              <a:gd name="T100" fmla="*/ 182 w 901"/>
              <a:gd name="T101" fmla="*/ 812 h 901"/>
              <a:gd name="T102" fmla="*/ 296 w 901"/>
              <a:gd name="T103" fmla="*/ 874 h 901"/>
              <a:gd name="T104" fmla="*/ 427 w 901"/>
              <a:gd name="T105" fmla="*/ 901 h 901"/>
              <a:gd name="T106" fmla="*/ 563 w 901"/>
              <a:gd name="T107" fmla="*/ 886 h 901"/>
              <a:gd name="T108" fmla="*/ 684 w 901"/>
              <a:gd name="T109" fmla="*/ 836 h 901"/>
              <a:gd name="T110" fmla="*/ 784 w 901"/>
              <a:gd name="T111" fmla="*/ 753 h 901"/>
              <a:gd name="T112" fmla="*/ 857 w 901"/>
              <a:gd name="T113" fmla="*/ 645 h 901"/>
              <a:gd name="T114" fmla="*/ 896 w 901"/>
              <a:gd name="T115" fmla="*/ 519 h 901"/>
              <a:gd name="T116" fmla="*/ 896 w 901"/>
              <a:gd name="T117" fmla="*/ 386 h 901"/>
              <a:gd name="T118" fmla="*/ 860 w 901"/>
              <a:gd name="T119" fmla="*/ 264 h 901"/>
              <a:gd name="T120" fmla="*/ 794 w 901"/>
              <a:gd name="T121" fmla="*/ 1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1" h="901">
                <a:moveTo>
                  <a:pt x="781" y="144"/>
                </a:moveTo>
                <a:lnTo>
                  <a:pt x="781" y="148"/>
                </a:lnTo>
                <a:lnTo>
                  <a:pt x="781" y="150"/>
                </a:lnTo>
                <a:lnTo>
                  <a:pt x="781" y="158"/>
                </a:lnTo>
                <a:lnTo>
                  <a:pt x="779" y="165"/>
                </a:lnTo>
                <a:lnTo>
                  <a:pt x="778" y="173"/>
                </a:lnTo>
                <a:lnTo>
                  <a:pt x="775" y="183"/>
                </a:lnTo>
                <a:lnTo>
                  <a:pt x="772" y="192"/>
                </a:lnTo>
                <a:lnTo>
                  <a:pt x="768" y="203"/>
                </a:lnTo>
                <a:lnTo>
                  <a:pt x="763" y="213"/>
                </a:lnTo>
                <a:lnTo>
                  <a:pt x="757" y="224"/>
                </a:lnTo>
                <a:lnTo>
                  <a:pt x="751" y="234"/>
                </a:lnTo>
                <a:lnTo>
                  <a:pt x="744" y="245"/>
                </a:lnTo>
                <a:lnTo>
                  <a:pt x="735" y="255"/>
                </a:lnTo>
                <a:lnTo>
                  <a:pt x="725" y="264"/>
                </a:lnTo>
                <a:lnTo>
                  <a:pt x="716" y="274"/>
                </a:lnTo>
                <a:lnTo>
                  <a:pt x="703" y="283"/>
                </a:lnTo>
                <a:lnTo>
                  <a:pt x="691" y="292"/>
                </a:lnTo>
                <a:lnTo>
                  <a:pt x="678" y="300"/>
                </a:lnTo>
                <a:lnTo>
                  <a:pt x="664" y="296"/>
                </a:lnTo>
                <a:lnTo>
                  <a:pt x="650" y="295"/>
                </a:lnTo>
                <a:lnTo>
                  <a:pt x="636" y="295"/>
                </a:lnTo>
                <a:lnTo>
                  <a:pt x="622" y="297"/>
                </a:lnTo>
                <a:lnTo>
                  <a:pt x="610" y="300"/>
                </a:lnTo>
                <a:lnTo>
                  <a:pt x="598" y="303"/>
                </a:lnTo>
                <a:lnTo>
                  <a:pt x="587" y="306"/>
                </a:lnTo>
                <a:lnTo>
                  <a:pt x="576" y="311"/>
                </a:lnTo>
                <a:lnTo>
                  <a:pt x="567" y="315"/>
                </a:lnTo>
                <a:lnTo>
                  <a:pt x="559" y="321"/>
                </a:lnTo>
                <a:lnTo>
                  <a:pt x="553" y="325"/>
                </a:lnTo>
                <a:lnTo>
                  <a:pt x="547" y="328"/>
                </a:lnTo>
                <a:lnTo>
                  <a:pt x="544" y="332"/>
                </a:lnTo>
                <a:lnTo>
                  <a:pt x="543" y="335"/>
                </a:lnTo>
                <a:lnTo>
                  <a:pt x="543" y="336"/>
                </a:lnTo>
                <a:lnTo>
                  <a:pt x="543" y="336"/>
                </a:lnTo>
                <a:lnTo>
                  <a:pt x="544" y="337"/>
                </a:lnTo>
                <a:lnTo>
                  <a:pt x="545" y="337"/>
                </a:lnTo>
                <a:lnTo>
                  <a:pt x="548" y="338"/>
                </a:lnTo>
                <a:lnTo>
                  <a:pt x="553" y="340"/>
                </a:lnTo>
                <a:lnTo>
                  <a:pt x="556" y="344"/>
                </a:lnTo>
                <a:lnTo>
                  <a:pt x="559" y="349"/>
                </a:lnTo>
                <a:lnTo>
                  <a:pt x="566" y="361"/>
                </a:lnTo>
                <a:lnTo>
                  <a:pt x="571" y="375"/>
                </a:lnTo>
                <a:lnTo>
                  <a:pt x="580" y="401"/>
                </a:lnTo>
                <a:lnTo>
                  <a:pt x="583" y="413"/>
                </a:lnTo>
                <a:lnTo>
                  <a:pt x="587" y="416"/>
                </a:lnTo>
                <a:lnTo>
                  <a:pt x="591" y="419"/>
                </a:lnTo>
                <a:lnTo>
                  <a:pt x="596" y="420"/>
                </a:lnTo>
                <a:lnTo>
                  <a:pt x="600" y="421"/>
                </a:lnTo>
                <a:lnTo>
                  <a:pt x="610" y="421"/>
                </a:lnTo>
                <a:lnTo>
                  <a:pt x="619" y="420"/>
                </a:lnTo>
                <a:lnTo>
                  <a:pt x="634" y="415"/>
                </a:lnTo>
                <a:lnTo>
                  <a:pt x="640" y="413"/>
                </a:lnTo>
                <a:lnTo>
                  <a:pt x="644" y="417"/>
                </a:lnTo>
                <a:lnTo>
                  <a:pt x="647" y="422"/>
                </a:lnTo>
                <a:lnTo>
                  <a:pt x="650" y="427"/>
                </a:lnTo>
                <a:lnTo>
                  <a:pt x="651" y="432"/>
                </a:lnTo>
                <a:lnTo>
                  <a:pt x="651" y="437"/>
                </a:lnTo>
                <a:lnTo>
                  <a:pt x="651" y="443"/>
                </a:lnTo>
                <a:lnTo>
                  <a:pt x="650" y="448"/>
                </a:lnTo>
                <a:lnTo>
                  <a:pt x="648" y="454"/>
                </a:lnTo>
                <a:lnTo>
                  <a:pt x="643" y="465"/>
                </a:lnTo>
                <a:lnTo>
                  <a:pt x="636" y="477"/>
                </a:lnTo>
                <a:lnTo>
                  <a:pt x="629" y="488"/>
                </a:lnTo>
                <a:lnTo>
                  <a:pt x="620" y="499"/>
                </a:lnTo>
                <a:lnTo>
                  <a:pt x="601" y="521"/>
                </a:lnTo>
                <a:lnTo>
                  <a:pt x="582" y="540"/>
                </a:lnTo>
                <a:lnTo>
                  <a:pt x="576" y="547"/>
                </a:lnTo>
                <a:lnTo>
                  <a:pt x="569" y="554"/>
                </a:lnTo>
                <a:lnTo>
                  <a:pt x="566" y="559"/>
                </a:lnTo>
                <a:lnTo>
                  <a:pt x="565" y="564"/>
                </a:lnTo>
                <a:lnTo>
                  <a:pt x="565" y="568"/>
                </a:lnTo>
                <a:lnTo>
                  <a:pt x="566" y="572"/>
                </a:lnTo>
                <a:lnTo>
                  <a:pt x="568" y="574"/>
                </a:lnTo>
                <a:lnTo>
                  <a:pt x="571" y="577"/>
                </a:lnTo>
                <a:lnTo>
                  <a:pt x="578" y="584"/>
                </a:lnTo>
                <a:lnTo>
                  <a:pt x="585" y="589"/>
                </a:lnTo>
                <a:lnTo>
                  <a:pt x="587" y="593"/>
                </a:lnTo>
                <a:lnTo>
                  <a:pt x="590" y="596"/>
                </a:lnTo>
                <a:lnTo>
                  <a:pt x="591" y="599"/>
                </a:lnTo>
                <a:lnTo>
                  <a:pt x="592" y="602"/>
                </a:lnTo>
                <a:lnTo>
                  <a:pt x="592" y="607"/>
                </a:lnTo>
                <a:lnTo>
                  <a:pt x="590" y="611"/>
                </a:lnTo>
                <a:lnTo>
                  <a:pt x="588" y="616"/>
                </a:lnTo>
                <a:lnTo>
                  <a:pt x="583" y="621"/>
                </a:lnTo>
                <a:lnTo>
                  <a:pt x="572" y="631"/>
                </a:lnTo>
                <a:lnTo>
                  <a:pt x="563" y="639"/>
                </a:lnTo>
                <a:lnTo>
                  <a:pt x="553" y="645"/>
                </a:lnTo>
                <a:lnTo>
                  <a:pt x="544" y="651"/>
                </a:lnTo>
                <a:lnTo>
                  <a:pt x="531" y="657"/>
                </a:lnTo>
                <a:lnTo>
                  <a:pt x="526" y="659"/>
                </a:lnTo>
                <a:lnTo>
                  <a:pt x="526" y="667"/>
                </a:lnTo>
                <a:lnTo>
                  <a:pt x="525" y="676"/>
                </a:lnTo>
                <a:lnTo>
                  <a:pt x="524" y="683"/>
                </a:lnTo>
                <a:lnTo>
                  <a:pt x="522" y="690"/>
                </a:lnTo>
                <a:lnTo>
                  <a:pt x="517" y="703"/>
                </a:lnTo>
                <a:lnTo>
                  <a:pt x="511" y="714"/>
                </a:lnTo>
                <a:lnTo>
                  <a:pt x="504" y="722"/>
                </a:lnTo>
                <a:lnTo>
                  <a:pt x="495" y="730"/>
                </a:lnTo>
                <a:lnTo>
                  <a:pt x="487" y="737"/>
                </a:lnTo>
                <a:lnTo>
                  <a:pt x="477" y="742"/>
                </a:lnTo>
                <a:lnTo>
                  <a:pt x="467" y="746"/>
                </a:lnTo>
                <a:lnTo>
                  <a:pt x="457" y="749"/>
                </a:lnTo>
                <a:lnTo>
                  <a:pt x="447" y="751"/>
                </a:lnTo>
                <a:lnTo>
                  <a:pt x="438" y="752"/>
                </a:lnTo>
                <a:lnTo>
                  <a:pt x="423" y="753"/>
                </a:lnTo>
                <a:lnTo>
                  <a:pt x="413" y="753"/>
                </a:lnTo>
                <a:lnTo>
                  <a:pt x="409" y="753"/>
                </a:lnTo>
                <a:lnTo>
                  <a:pt x="405" y="750"/>
                </a:lnTo>
                <a:lnTo>
                  <a:pt x="401" y="747"/>
                </a:lnTo>
                <a:lnTo>
                  <a:pt x="396" y="741"/>
                </a:lnTo>
                <a:lnTo>
                  <a:pt x="386" y="729"/>
                </a:lnTo>
                <a:lnTo>
                  <a:pt x="378" y="714"/>
                </a:lnTo>
                <a:lnTo>
                  <a:pt x="369" y="697"/>
                </a:lnTo>
                <a:lnTo>
                  <a:pt x="362" y="682"/>
                </a:lnTo>
                <a:lnTo>
                  <a:pt x="358" y="668"/>
                </a:lnTo>
                <a:lnTo>
                  <a:pt x="356" y="659"/>
                </a:lnTo>
                <a:lnTo>
                  <a:pt x="357" y="652"/>
                </a:lnTo>
                <a:lnTo>
                  <a:pt x="359" y="645"/>
                </a:lnTo>
                <a:lnTo>
                  <a:pt x="362" y="638"/>
                </a:lnTo>
                <a:lnTo>
                  <a:pt x="365" y="631"/>
                </a:lnTo>
                <a:lnTo>
                  <a:pt x="369" y="623"/>
                </a:lnTo>
                <a:lnTo>
                  <a:pt x="372" y="617"/>
                </a:lnTo>
                <a:lnTo>
                  <a:pt x="374" y="609"/>
                </a:lnTo>
                <a:lnTo>
                  <a:pt x="375" y="602"/>
                </a:lnTo>
                <a:lnTo>
                  <a:pt x="373" y="595"/>
                </a:lnTo>
                <a:lnTo>
                  <a:pt x="369" y="586"/>
                </a:lnTo>
                <a:lnTo>
                  <a:pt x="363" y="576"/>
                </a:lnTo>
                <a:lnTo>
                  <a:pt x="356" y="567"/>
                </a:lnTo>
                <a:lnTo>
                  <a:pt x="342" y="552"/>
                </a:lnTo>
                <a:lnTo>
                  <a:pt x="337" y="545"/>
                </a:lnTo>
                <a:lnTo>
                  <a:pt x="336" y="532"/>
                </a:lnTo>
                <a:lnTo>
                  <a:pt x="335" y="521"/>
                </a:lnTo>
                <a:lnTo>
                  <a:pt x="331" y="512"/>
                </a:lnTo>
                <a:lnTo>
                  <a:pt x="327" y="504"/>
                </a:lnTo>
                <a:lnTo>
                  <a:pt x="323" y="499"/>
                </a:lnTo>
                <a:lnTo>
                  <a:pt x="316" y="495"/>
                </a:lnTo>
                <a:lnTo>
                  <a:pt x="309" y="491"/>
                </a:lnTo>
                <a:lnTo>
                  <a:pt x="302" y="489"/>
                </a:lnTo>
                <a:lnTo>
                  <a:pt x="293" y="487"/>
                </a:lnTo>
                <a:lnTo>
                  <a:pt x="284" y="487"/>
                </a:lnTo>
                <a:lnTo>
                  <a:pt x="275" y="487"/>
                </a:lnTo>
                <a:lnTo>
                  <a:pt x="265" y="487"/>
                </a:lnTo>
                <a:lnTo>
                  <a:pt x="244" y="488"/>
                </a:lnTo>
                <a:lnTo>
                  <a:pt x="223" y="489"/>
                </a:lnTo>
                <a:lnTo>
                  <a:pt x="214" y="488"/>
                </a:lnTo>
                <a:lnTo>
                  <a:pt x="205" y="486"/>
                </a:lnTo>
                <a:lnTo>
                  <a:pt x="197" y="481"/>
                </a:lnTo>
                <a:lnTo>
                  <a:pt x="190" y="477"/>
                </a:lnTo>
                <a:lnTo>
                  <a:pt x="185" y="471"/>
                </a:lnTo>
                <a:lnTo>
                  <a:pt x="180" y="465"/>
                </a:lnTo>
                <a:lnTo>
                  <a:pt x="177" y="458"/>
                </a:lnTo>
                <a:lnTo>
                  <a:pt x="174" y="450"/>
                </a:lnTo>
                <a:lnTo>
                  <a:pt x="169" y="437"/>
                </a:lnTo>
                <a:lnTo>
                  <a:pt x="167" y="425"/>
                </a:lnTo>
                <a:lnTo>
                  <a:pt x="167" y="416"/>
                </a:lnTo>
                <a:lnTo>
                  <a:pt x="166" y="413"/>
                </a:lnTo>
                <a:lnTo>
                  <a:pt x="167" y="408"/>
                </a:lnTo>
                <a:lnTo>
                  <a:pt x="168" y="392"/>
                </a:lnTo>
                <a:lnTo>
                  <a:pt x="169" y="381"/>
                </a:lnTo>
                <a:lnTo>
                  <a:pt x="172" y="370"/>
                </a:lnTo>
                <a:lnTo>
                  <a:pt x="175" y="357"/>
                </a:lnTo>
                <a:lnTo>
                  <a:pt x="178" y="344"/>
                </a:lnTo>
                <a:lnTo>
                  <a:pt x="184" y="330"/>
                </a:lnTo>
                <a:lnTo>
                  <a:pt x="189" y="317"/>
                </a:lnTo>
                <a:lnTo>
                  <a:pt x="197" y="305"/>
                </a:lnTo>
                <a:lnTo>
                  <a:pt x="207" y="293"/>
                </a:lnTo>
                <a:lnTo>
                  <a:pt x="211" y="288"/>
                </a:lnTo>
                <a:lnTo>
                  <a:pt x="218" y="282"/>
                </a:lnTo>
                <a:lnTo>
                  <a:pt x="223" y="278"/>
                </a:lnTo>
                <a:lnTo>
                  <a:pt x="230" y="273"/>
                </a:lnTo>
                <a:lnTo>
                  <a:pt x="237" y="270"/>
                </a:lnTo>
                <a:lnTo>
                  <a:pt x="244" y="267"/>
                </a:lnTo>
                <a:lnTo>
                  <a:pt x="253" y="263"/>
                </a:lnTo>
                <a:lnTo>
                  <a:pt x="261" y="261"/>
                </a:lnTo>
                <a:lnTo>
                  <a:pt x="277" y="259"/>
                </a:lnTo>
                <a:lnTo>
                  <a:pt x="293" y="257"/>
                </a:lnTo>
                <a:lnTo>
                  <a:pt x="305" y="256"/>
                </a:lnTo>
                <a:lnTo>
                  <a:pt x="316" y="257"/>
                </a:lnTo>
                <a:lnTo>
                  <a:pt x="325" y="258"/>
                </a:lnTo>
                <a:lnTo>
                  <a:pt x="332" y="259"/>
                </a:lnTo>
                <a:lnTo>
                  <a:pt x="339" y="261"/>
                </a:lnTo>
                <a:lnTo>
                  <a:pt x="345" y="263"/>
                </a:lnTo>
                <a:lnTo>
                  <a:pt x="348" y="267"/>
                </a:lnTo>
                <a:lnTo>
                  <a:pt x="351" y="269"/>
                </a:lnTo>
                <a:lnTo>
                  <a:pt x="353" y="272"/>
                </a:lnTo>
                <a:lnTo>
                  <a:pt x="354" y="274"/>
                </a:lnTo>
                <a:lnTo>
                  <a:pt x="356" y="279"/>
                </a:lnTo>
                <a:lnTo>
                  <a:pt x="356" y="280"/>
                </a:lnTo>
                <a:lnTo>
                  <a:pt x="363" y="286"/>
                </a:lnTo>
                <a:lnTo>
                  <a:pt x="372" y="291"/>
                </a:lnTo>
                <a:lnTo>
                  <a:pt x="381" y="294"/>
                </a:lnTo>
                <a:lnTo>
                  <a:pt x="390" y="296"/>
                </a:lnTo>
                <a:lnTo>
                  <a:pt x="401" y="297"/>
                </a:lnTo>
                <a:lnTo>
                  <a:pt x="411" y="297"/>
                </a:lnTo>
                <a:lnTo>
                  <a:pt x="421" y="296"/>
                </a:lnTo>
                <a:lnTo>
                  <a:pt x="432" y="294"/>
                </a:lnTo>
                <a:lnTo>
                  <a:pt x="473" y="285"/>
                </a:lnTo>
                <a:lnTo>
                  <a:pt x="507" y="280"/>
                </a:lnTo>
                <a:lnTo>
                  <a:pt x="510" y="260"/>
                </a:lnTo>
                <a:lnTo>
                  <a:pt x="512" y="216"/>
                </a:lnTo>
                <a:lnTo>
                  <a:pt x="512" y="205"/>
                </a:lnTo>
                <a:lnTo>
                  <a:pt x="511" y="194"/>
                </a:lnTo>
                <a:lnTo>
                  <a:pt x="510" y="185"/>
                </a:lnTo>
                <a:lnTo>
                  <a:pt x="507" y="176"/>
                </a:lnTo>
                <a:lnTo>
                  <a:pt x="504" y="170"/>
                </a:lnTo>
                <a:lnTo>
                  <a:pt x="500" y="166"/>
                </a:lnTo>
                <a:lnTo>
                  <a:pt x="498" y="165"/>
                </a:lnTo>
                <a:lnTo>
                  <a:pt x="495" y="165"/>
                </a:lnTo>
                <a:lnTo>
                  <a:pt x="492" y="165"/>
                </a:lnTo>
                <a:lnTo>
                  <a:pt x="489" y="166"/>
                </a:lnTo>
                <a:lnTo>
                  <a:pt x="481" y="170"/>
                </a:lnTo>
                <a:lnTo>
                  <a:pt x="474" y="172"/>
                </a:lnTo>
                <a:lnTo>
                  <a:pt x="468" y="174"/>
                </a:lnTo>
                <a:lnTo>
                  <a:pt x="461" y="175"/>
                </a:lnTo>
                <a:lnTo>
                  <a:pt x="455" y="175"/>
                </a:lnTo>
                <a:lnTo>
                  <a:pt x="449" y="174"/>
                </a:lnTo>
                <a:lnTo>
                  <a:pt x="444" y="173"/>
                </a:lnTo>
                <a:lnTo>
                  <a:pt x="438" y="171"/>
                </a:lnTo>
                <a:lnTo>
                  <a:pt x="433" y="168"/>
                </a:lnTo>
                <a:lnTo>
                  <a:pt x="428" y="164"/>
                </a:lnTo>
                <a:lnTo>
                  <a:pt x="425" y="160"/>
                </a:lnTo>
                <a:lnTo>
                  <a:pt x="421" y="155"/>
                </a:lnTo>
                <a:lnTo>
                  <a:pt x="418" y="150"/>
                </a:lnTo>
                <a:lnTo>
                  <a:pt x="416" y="143"/>
                </a:lnTo>
                <a:lnTo>
                  <a:pt x="414" y="137"/>
                </a:lnTo>
                <a:lnTo>
                  <a:pt x="413" y="129"/>
                </a:lnTo>
                <a:lnTo>
                  <a:pt x="413" y="124"/>
                </a:lnTo>
                <a:lnTo>
                  <a:pt x="414" y="118"/>
                </a:lnTo>
                <a:lnTo>
                  <a:pt x="415" y="112"/>
                </a:lnTo>
                <a:lnTo>
                  <a:pt x="418" y="108"/>
                </a:lnTo>
                <a:lnTo>
                  <a:pt x="422" y="103"/>
                </a:lnTo>
                <a:lnTo>
                  <a:pt x="425" y="98"/>
                </a:lnTo>
                <a:lnTo>
                  <a:pt x="430" y="93"/>
                </a:lnTo>
                <a:lnTo>
                  <a:pt x="436" y="88"/>
                </a:lnTo>
                <a:lnTo>
                  <a:pt x="448" y="79"/>
                </a:lnTo>
                <a:lnTo>
                  <a:pt x="462" y="72"/>
                </a:lnTo>
                <a:lnTo>
                  <a:pt x="477" y="64"/>
                </a:lnTo>
                <a:lnTo>
                  <a:pt x="493" y="57"/>
                </a:lnTo>
                <a:lnTo>
                  <a:pt x="510" y="51"/>
                </a:lnTo>
                <a:lnTo>
                  <a:pt x="526" y="45"/>
                </a:lnTo>
                <a:lnTo>
                  <a:pt x="543" y="41"/>
                </a:lnTo>
                <a:lnTo>
                  <a:pt x="558" y="38"/>
                </a:lnTo>
                <a:lnTo>
                  <a:pt x="583" y="32"/>
                </a:lnTo>
                <a:lnTo>
                  <a:pt x="601" y="30"/>
                </a:lnTo>
                <a:lnTo>
                  <a:pt x="608" y="31"/>
                </a:lnTo>
                <a:lnTo>
                  <a:pt x="614" y="31"/>
                </a:lnTo>
                <a:lnTo>
                  <a:pt x="594" y="24"/>
                </a:lnTo>
                <a:lnTo>
                  <a:pt x="575" y="18"/>
                </a:lnTo>
                <a:lnTo>
                  <a:pt x="555" y="12"/>
                </a:lnTo>
                <a:lnTo>
                  <a:pt x="535" y="8"/>
                </a:lnTo>
                <a:lnTo>
                  <a:pt x="514" y="5"/>
                </a:lnTo>
                <a:lnTo>
                  <a:pt x="493" y="2"/>
                </a:lnTo>
                <a:lnTo>
                  <a:pt x="472" y="1"/>
                </a:lnTo>
                <a:lnTo>
                  <a:pt x="450" y="0"/>
                </a:lnTo>
                <a:lnTo>
                  <a:pt x="427" y="1"/>
                </a:lnTo>
                <a:lnTo>
                  <a:pt x="405" y="2"/>
                </a:lnTo>
                <a:lnTo>
                  <a:pt x="382" y="6"/>
                </a:lnTo>
                <a:lnTo>
                  <a:pt x="360" y="9"/>
                </a:lnTo>
                <a:lnTo>
                  <a:pt x="338" y="15"/>
                </a:lnTo>
                <a:lnTo>
                  <a:pt x="317" y="21"/>
                </a:lnTo>
                <a:lnTo>
                  <a:pt x="296" y="28"/>
                </a:lnTo>
                <a:lnTo>
                  <a:pt x="275" y="35"/>
                </a:lnTo>
                <a:lnTo>
                  <a:pt x="255" y="44"/>
                </a:lnTo>
                <a:lnTo>
                  <a:pt x="236" y="55"/>
                </a:lnTo>
                <a:lnTo>
                  <a:pt x="217" y="65"/>
                </a:lnTo>
                <a:lnTo>
                  <a:pt x="199" y="77"/>
                </a:lnTo>
                <a:lnTo>
                  <a:pt x="182" y="89"/>
                </a:lnTo>
                <a:lnTo>
                  <a:pt x="164" y="104"/>
                </a:lnTo>
                <a:lnTo>
                  <a:pt x="147" y="118"/>
                </a:lnTo>
                <a:lnTo>
                  <a:pt x="132" y="132"/>
                </a:lnTo>
                <a:lnTo>
                  <a:pt x="118" y="148"/>
                </a:lnTo>
                <a:lnTo>
                  <a:pt x="103" y="164"/>
                </a:lnTo>
                <a:lnTo>
                  <a:pt x="90" y="182"/>
                </a:lnTo>
                <a:lnTo>
                  <a:pt x="77" y="199"/>
                </a:lnTo>
                <a:lnTo>
                  <a:pt x="65" y="217"/>
                </a:lnTo>
                <a:lnTo>
                  <a:pt x="55" y="236"/>
                </a:lnTo>
                <a:lnTo>
                  <a:pt x="45" y="256"/>
                </a:lnTo>
                <a:lnTo>
                  <a:pt x="35" y="275"/>
                </a:lnTo>
                <a:lnTo>
                  <a:pt x="27" y="296"/>
                </a:lnTo>
                <a:lnTo>
                  <a:pt x="21" y="317"/>
                </a:lnTo>
                <a:lnTo>
                  <a:pt x="14" y="338"/>
                </a:lnTo>
                <a:lnTo>
                  <a:pt x="9" y="360"/>
                </a:lnTo>
                <a:lnTo>
                  <a:pt x="5" y="382"/>
                </a:lnTo>
                <a:lnTo>
                  <a:pt x="2" y="404"/>
                </a:lnTo>
                <a:lnTo>
                  <a:pt x="1" y="427"/>
                </a:lnTo>
                <a:lnTo>
                  <a:pt x="0" y="450"/>
                </a:lnTo>
                <a:lnTo>
                  <a:pt x="1" y="474"/>
                </a:lnTo>
                <a:lnTo>
                  <a:pt x="2" y="497"/>
                </a:lnTo>
                <a:lnTo>
                  <a:pt x="5" y="519"/>
                </a:lnTo>
                <a:lnTo>
                  <a:pt x="10" y="542"/>
                </a:lnTo>
                <a:lnTo>
                  <a:pt x="14" y="563"/>
                </a:lnTo>
                <a:lnTo>
                  <a:pt x="21" y="585"/>
                </a:lnTo>
                <a:lnTo>
                  <a:pt x="27" y="606"/>
                </a:lnTo>
                <a:lnTo>
                  <a:pt x="35" y="626"/>
                </a:lnTo>
                <a:lnTo>
                  <a:pt x="45" y="645"/>
                </a:lnTo>
                <a:lnTo>
                  <a:pt x="55" y="665"/>
                </a:lnTo>
                <a:lnTo>
                  <a:pt x="65" y="684"/>
                </a:lnTo>
                <a:lnTo>
                  <a:pt x="77" y="703"/>
                </a:lnTo>
                <a:lnTo>
                  <a:pt x="90" y="720"/>
                </a:lnTo>
                <a:lnTo>
                  <a:pt x="103" y="737"/>
                </a:lnTo>
                <a:lnTo>
                  <a:pt x="118" y="753"/>
                </a:lnTo>
                <a:lnTo>
                  <a:pt x="132" y="769"/>
                </a:lnTo>
                <a:lnTo>
                  <a:pt x="147" y="784"/>
                </a:lnTo>
                <a:lnTo>
                  <a:pt x="164" y="798"/>
                </a:lnTo>
                <a:lnTo>
                  <a:pt x="182" y="812"/>
                </a:lnTo>
                <a:lnTo>
                  <a:pt x="199" y="824"/>
                </a:lnTo>
                <a:lnTo>
                  <a:pt x="217" y="836"/>
                </a:lnTo>
                <a:lnTo>
                  <a:pt x="236" y="847"/>
                </a:lnTo>
                <a:lnTo>
                  <a:pt x="255" y="857"/>
                </a:lnTo>
                <a:lnTo>
                  <a:pt x="275" y="866"/>
                </a:lnTo>
                <a:lnTo>
                  <a:pt x="296" y="874"/>
                </a:lnTo>
                <a:lnTo>
                  <a:pt x="317" y="881"/>
                </a:lnTo>
                <a:lnTo>
                  <a:pt x="338" y="886"/>
                </a:lnTo>
                <a:lnTo>
                  <a:pt x="360" y="892"/>
                </a:lnTo>
                <a:lnTo>
                  <a:pt x="382" y="896"/>
                </a:lnTo>
                <a:lnTo>
                  <a:pt x="405" y="899"/>
                </a:lnTo>
                <a:lnTo>
                  <a:pt x="427" y="901"/>
                </a:lnTo>
                <a:lnTo>
                  <a:pt x="450" y="901"/>
                </a:lnTo>
                <a:lnTo>
                  <a:pt x="473" y="901"/>
                </a:lnTo>
                <a:lnTo>
                  <a:pt x="496" y="899"/>
                </a:lnTo>
                <a:lnTo>
                  <a:pt x="520" y="896"/>
                </a:lnTo>
                <a:lnTo>
                  <a:pt x="542" y="892"/>
                </a:lnTo>
                <a:lnTo>
                  <a:pt x="563" y="886"/>
                </a:lnTo>
                <a:lnTo>
                  <a:pt x="585" y="881"/>
                </a:lnTo>
                <a:lnTo>
                  <a:pt x="605" y="874"/>
                </a:lnTo>
                <a:lnTo>
                  <a:pt x="625" y="866"/>
                </a:lnTo>
                <a:lnTo>
                  <a:pt x="646" y="857"/>
                </a:lnTo>
                <a:lnTo>
                  <a:pt x="665" y="847"/>
                </a:lnTo>
                <a:lnTo>
                  <a:pt x="684" y="836"/>
                </a:lnTo>
                <a:lnTo>
                  <a:pt x="702" y="824"/>
                </a:lnTo>
                <a:lnTo>
                  <a:pt x="720" y="812"/>
                </a:lnTo>
                <a:lnTo>
                  <a:pt x="737" y="798"/>
                </a:lnTo>
                <a:lnTo>
                  <a:pt x="753" y="784"/>
                </a:lnTo>
                <a:lnTo>
                  <a:pt x="768" y="769"/>
                </a:lnTo>
                <a:lnTo>
                  <a:pt x="784" y="753"/>
                </a:lnTo>
                <a:lnTo>
                  <a:pt x="798" y="737"/>
                </a:lnTo>
                <a:lnTo>
                  <a:pt x="811" y="720"/>
                </a:lnTo>
                <a:lnTo>
                  <a:pt x="823" y="703"/>
                </a:lnTo>
                <a:lnTo>
                  <a:pt x="836" y="684"/>
                </a:lnTo>
                <a:lnTo>
                  <a:pt x="847" y="665"/>
                </a:lnTo>
                <a:lnTo>
                  <a:pt x="857" y="645"/>
                </a:lnTo>
                <a:lnTo>
                  <a:pt x="865" y="626"/>
                </a:lnTo>
                <a:lnTo>
                  <a:pt x="874" y="606"/>
                </a:lnTo>
                <a:lnTo>
                  <a:pt x="881" y="585"/>
                </a:lnTo>
                <a:lnTo>
                  <a:pt x="887" y="563"/>
                </a:lnTo>
                <a:lnTo>
                  <a:pt x="892" y="542"/>
                </a:lnTo>
                <a:lnTo>
                  <a:pt x="896" y="519"/>
                </a:lnTo>
                <a:lnTo>
                  <a:pt x="898" y="497"/>
                </a:lnTo>
                <a:lnTo>
                  <a:pt x="901" y="474"/>
                </a:lnTo>
                <a:lnTo>
                  <a:pt x="901" y="450"/>
                </a:lnTo>
                <a:lnTo>
                  <a:pt x="901" y="428"/>
                </a:lnTo>
                <a:lnTo>
                  <a:pt x="899" y="406"/>
                </a:lnTo>
                <a:lnTo>
                  <a:pt x="896" y="386"/>
                </a:lnTo>
                <a:lnTo>
                  <a:pt x="893" y="365"/>
                </a:lnTo>
                <a:lnTo>
                  <a:pt x="888" y="344"/>
                </a:lnTo>
                <a:lnTo>
                  <a:pt x="883" y="323"/>
                </a:lnTo>
                <a:lnTo>
                  <a:pt x="876" y="303"/>
                </a:lnTo>
                <a:lnTo>
                  <a:pt x="869" y="283"/>
                </a:lnTo>
                <a:lnTo>
                  <a:pt x="860" y="264"/>
                </a:lnTo>
                <a:lnTo>
                  <a:pt x="851" y="246"/>
                </a:lnTo>
                <a:lnTo>
                  <a:pt x="841" y="227"/>
                </a:lnTo>
                <a:lnTo>
                  <a:pt x="830" y="209"/>
                </a:lnTo>
                <a:lnTo>
                  <a:pt x="819" y="192"/>
                </a:lnTo>
                <a:lnTo>
                  <a:pt x="807" y="175"/>
                </a:lnTo>
                <a:lnTo>
                  <a:pt x="794" y="160"/>
                </a:lnTo>
                <a:lnTo>
                  <a:pt x="781" y="144"/>
                </a:lnTo>
                <a:lnTo>
                  <a:pt x="781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3445">
            <a:extLst>
              <a:ext uri="{FF2B5EF4-FFF2-40B4-BE49-F238E27FC236}">
                <a16:creationId xmlns="" xmlns:a16="http://schemas.microsoft.com/office/drawing/2014/main" id="{FE3F3687-9239-4867-9FCB-3A61E40B89EE}"/>
              </a:ext>
            </a:extLst>
          </p:cNvPr>
          <p:cNvSpPr>
            <a:spLocks/>
          </p:cNvSpPr>
          <p:nvPr/>
        </p:nvSpPr>
        <p:spPr bwMode="auto">
          <a:xfrm>
            <a:off x="10703102" y="4339489"/>
            <a:ext cx="336754" cy="360527"/>
          </a:xfrm>
          <a:custGeom>
            <a:avLst/>
            <a:gdLst>
              <a:gd name="T0" fmla="*/ 384 w 569"/>
              <a:gd name="T1" fmla="*/ 376 h 628"/>
              <a:gd name="T2" fmla="*/ 359 w 569"/>
              <a:gd name="T3" fmla="*/ 309 h 628"/>
              <a:gd name="T4" fmla="*/ 379 w 569"/>
              <a:gd name="T5" fmla="*/ 290 h 628"/>
              <a:gd name="T6" fmla="*/ 397 w 569"/>
              <a:gd name="T7" fmla="*/ 253 h 628"/>
              <a:gd name="T8" fmla="*/ 406 w 569"/>
              <a:gd name="T9" fmla="*/ 213 h 628"/>
              <a:gd name="T10" fmla="*/ 415 w 569"/>
              <a:gd name="T11" fmla="*/ 203 h 628"/>
              <a:gd name="T12" fmla="*/ 420 w 569"/>
              <a:gd name="T13" fmla="*/ 184 h 628"/>
              <a:gd name="T14" fmla="*/ 416 w 569"/>
              <a:gd name="T15" fmla="*/ 154 h 628"/>
              <a:gd name="T16" fmla="*/ 411 w 569"/>
              <a:gd name="T17" fmla="*/ 123 h 628"/>
              <a:gd name="T18" fmla="*/ 420 w 569"/>
              <a:gd name="T19" fmla="*/ 78 h 628"/>
              <a:gd name="T20" fmla="*/ 415 w 569"/>
              <a:gd name="T21" fmla="*/ 46 h 628"/>
              <a:gd name="T22" fmla="*/ 402 w 569"/>
              <a:gd name="T23" fmla="*/ 28 h 628"/>
              <a:gd name="T24" fmla="*/ 382 w 569"/>
              <a:gd name="T25" fmla="*/ 15 h 628"/>
              <a:gd name="T26" fmla="*/ 341 w 569"/>
              <a:gd name="T27" fmla="*/ 3 h 628"/>
              <a:gd name="T28" fmla="*/ 291 w 569"/>
              <a:gd name="T29" fmla="*/ 1 h 628"/>
              <a:gd name="T30" fmla="*/ 245 w 569"/>
              <a:gd name="T31" fmla="*/ 10 h 628"/>
              <a:gd name="T32" fmla="*/ 213 w 569"/>
              <a:gd name="T33" fmla="*/ 27 h 628"/>
              <a:gd name="T34" fmla="*/ 200 w 569"/>
              <a:gd name="T35" fmla="*/ 42 h 628"/>
              <a:gd name="T36" fmla="*/ 181 w 569"/>
              <a:gd name="T37" fmla="*/ 44 h 628"/>
              <a:gd name="T38" fmla="*/ 163 w 569"/>
              <a:gd name="T39" fmla="*/ 56 h 628"/>
              <a:gd name="T40" fmla="*/ 154 w 569"/>
              <a:gd name="T41" fmla="*/ 86 h 628"/>
              <a:gd name="T42" fmla="*/ 164 w 569"/>
              <a:gd name="T43" fmla="*/ 139 h 628"/>
              <a:gd name="T44" fmla="*/ 160 w 569"/>
              <a:gd name="T45" fmla="*/ 141 h 628"/>
              <a:gd name="T46" fmla="*/ 153 w 569"/>
              <a:gd name="T47" fmla="*/ 154 h 628"/>
              <a:gd name="T48" fmla="*/ 149 w 569"/>
              <a:gd name="T49" fmla="*/ 184 h 628"/>
              <a:gd name="T50" fmla="*/ 153 w 569"/>
              <a:gd name="T51" fmla="*/ 202 h 628"/>
              <a:gd name="T52" fmla="*/ 163 w 569"/>
              <a:gd name="T53" fmla="*/ 213 h 628"/>
              <a:gd name="T54" fmla="*/ 169 w 569"/>
              <a:gd name="T55" fmla="*/ 236 h 628"/>
              <a:gd name="T56" fmla="*/ 180 w 569"/>
              <a:gd name="T57" fmla="*/ 268 h 628"/>
              <a:gd name="T58" fmla="*/ 203 w 569"/>
              <a:gd name="T59" fmla="*/ 299 h 628"/>
              <a:gd name="T60" fmla="*/ 215 w 569"/>
              <a:gd name="T61" fmla="*/ 367 h 628"/>
              <a:gd name="T62" fmla="*/ 177 w 569"/>
              <a:gd name="T63" fmla="*/ 381 h 628"/>
              <a:gd name="T64" fmla="*/ 111 w 569"/>
              <a:gd name="T65" fmla="*/ 404 h 628"/>
              <a:gd name="T66" fmla="*/ 47 w 569"/>
              <a:gd name="T67" fmla="*/ 434 h 628"/>
              <a:gd name="T68" fmla="*/ 22 w 569"/>
              <a:gd name="T69" fmla="*/ 456 h 628"/>
              <a:gd name="T70" fmla="*/ 10 w 569"/>
              <a:gd name="T71" fmla="*/ 487 h 628"/>
              <a:gd name="T72" fmla="*/ 1 w 569"/>
              <a:gd name="T73" fmla="*/ 557 h 628"/>
              <a:gd name="T74" fmla="*/ 0 w 569"/>
              <a:gd name="T75" fmla="*/ 620 h 628"/>
              <a:gd name="T76" fmla="*/ 11 w 569"/>
              <a:gd name="T77" fmla="*/ 628 h 628"/>
              <a:gd name="T78" fmla="*/ 565 w 569"/>
              <a:gd name="T79" fmla="*/ 624 h 628"/>
              <a:gd name="T80" fmla="*/ 569 w 569"/>
              <a:gd name="T81" fmla="*/ 597 h 628"/>
              <a:gd name="T82" fmla="*/ 562 w 569"/>
              <a:gd name="T83" fmla="*/ 510 h 628"/>
              <a:gd name="T84" fmla="*/ 551 w 569"/>
              <a:gd name="T85" fmla="*/ 461 h 628"/>
              <a:gd name="T86" fmla="*/ 537 w 569"/>
              <a:gd name="T87" fmla="*/ 444 h 628"/>
              <a:gd name="T88" fmla="*/ 484 w 569"/>
              <a:gd name="T89" fmla="*/ 413 h 628"/>
              <a:gd name="T90" fmla="*/ 408 w 569"/>
              <a:gd name="T91" fmla="*/ 385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9" h="628">
                <a:moveTo>
                  <a:pt x="408" y="385"/>
                </a:moveTo>
                <a:lnTo>
                  <a:pt x="397" y="380"/>
                </a:lnTo>
                <a:lnTo>
                  <a:pt x="384" y="376"/>
                </a:lnTo>
                <a:lnTo>
                  <a:pt x="372" y="372"/>
                </a:lnTo>
                <a:lnTo>
                  <a:pt x="359" y="367"/>
                </a:lnTo>
                <a:lnTo>
                  <a:pt x="359" y="309"/>
                </a:lnTo>
                <a:lnTo>
                  <a:pt x="366" y="306"/>
                </a:lnTo>
                <a:lnTo>
                  <a:pt x="371" y="299"/>
                </a:lnTo>
                <a:lnTo>
                  <a:pt x="379" y="290"/>
                </a:lnTo>
                <a:lnTo>
                  <a:pt x="385" y="280"/>
                </a:lnTo>
                <a:lnTo>
                  <a:pt x="390" y="268"/>
                </a:lnTo>
                <a:lnTo>
                  <a:pt x="397" y="253"/>
                </a:lnTo>
                <a:lnTo>
                  <a:pt x="400" y="236"/>
                </a:lnTo>
                <a:lnTo>
                  <a:pt x="402" y="216"/>
                </a:lnTo>
                <a:lnTo>
                  <a:pt x="406" y="213"/>
                </a:lnTo>
                <a:lnTo>
                  <a:pt x="409" y="211"/>
                </a:lnTo>
                <a:lnTo>
                  <a:pt x="412" y="207"/>
                </a:lnTo>
                <a:lnTo>
                  <a:pt x="415" y="203"/>
                </a:lnTo>
                <a:lnTo>
                  <a:pt x="417" y="198"/>
                </a:lnTo>
                <a:lnTo>
                  <a:pt x="418" y="191"/>
                </a:lnTo>
                <a:lnTo>
                  <a:pt x="420" y="184"/>
                </a:lnTo>
                <a:lnTo>
                  <a:pt x="420" y="177"/>
                </a:lnTo>
                <a:lnTo>
                  <a:pt x="418" y="164"/>
                </a:lnTo>
                <a:lnTo>
                  <a:pt x="416" y="154"/>
                </a:lnTo>
                <a:lnTo>
                  <a:pt x="411" y="145"/>
                </a:lnTo>
                <a:lnTo>
                  <a:pt x="406" y="140"/>
                </a:lnTo>
                <a:lnTo>
                  <a:pt x="411" y="123"/>
                </a:lnTo>
                <a:lnTo>
                  <a:pt x="417" y="101"/>
                </a:lnTo>
                <a:lnTo>
                  <a:pt x="418" y="90"/>
                </a:lnTo>
                <a:lnTo>
                  <a:pt x="420" y="78"/>
                </a:lnTo>
                <a:lnTo>
                  <a:pt x="420" y="65"/>
                </a:lnTo>
                <a:lnTo>
                  <a:pt x="417" y="53"/>
                </a:lnTo>
                <a:lnTo>
                  <a:pt x="415" y="46"/>
                </a:lnTo>
                <a:lnTo>
                  <a:pt x="412" y="40"/>
                </a:lnTo>
                <a:lnTo>
                  <a:pt x="407" y="33"/>
                </a:lnTo>
                <a:lnTo>
                  <a:pt x="402" y="28"/>
                </a:lnTo>
                <a:lnTo>
                  <a:pt x="397" y="23"/>
                </a:lnTo>
                <a:lnTo>
                  <a:pt x="390" y="19"/>
                </a:lnTo>
                <a:lnTo>
                  <a:pt x="382" y="15"/>
                </a:lnTo>
                <a:lnTo>
                  <a:pt x="375" y="11"/>
                </a:lnTo>
                <a:lnTo>
                  <a:pt x="359" y="6"/>
                </a:lnTo>
                <a:lnTo>
                  <a:pt x="341" y="3"/>
                </a:lnTo>
                <a:lnTo>
                  <a:pt x="325" y="1"/>
                </a:lnTo>
                <a:lnTo>
                  <a:pt x="307" y="0"/>
                </a:lnTo>
                <a:lnTo>
                  <a:pt x="291" y="1"/>
                </a:lnTo>
                <a:lnTo>
                  <a:pt x="276" y="3"/>
                </a:lnTo>
                <a:lnTo>
                  <a:pt x="259" y="5"/>
                </a:lnTo>
                <a:lnTo>
                  <a:pt x="245" y="10"/>
                </a:lnTo>
                <a:lnTo>
                  <a:pt x="231" y="15"/>
                </a:lnTo>
                <a:lnTo>
                  <a:pt x="218" y="23"/>
                </a:lnTo>
                <a:lnTo>
                  <a:pt x="213" y="27"/>
                </a:lnTo>
                <a:lnTo>
                  <a:pt x="208" y="32"/>
                </a:lnTo>
                <a:lnTo>
                  <a:pt x="204" y="37"/>
                </a:lnTo>
                <a:lnTo>
                  <a:pt x="200" y="42"/>
                </a:lnTo>
                <a:lnTo>
                  <a:pt x="194" y="42"/>
                </a:lnTo>
                <a:lnTo>
                  <a:pt x="186" y="42"/>
                </a:lnTo>
                <a:lnTo>
                  <a:pt x="181" y="44"/>
                </a:lnTo>
                <a:lnTo>
                  <a:pt x="176" y="46"/>
                </a:lnTo>
                <a:lnTo>
                  <a:pt x="168" y="51"/>
                </a:lnTo>
                <a:lnTo>
                  <a:pt x="163" y="56"/>
                </a:lnTo>
                <a:lnTo>
                  <a:pt x="158" y="65"/>
                </a:lnTo>
                <a:lnTo>
                  <a:pt x="155" y="76"/>
                </a:lnTo>
                <a:lnTo>
                  <a:pt x="154" y="86"/>
                </a:lnTo>
                <a:lnTo>
                  <a:pt x="155" y="98"/>
                </a:lnTo>
                <a:lnTo>
                  <a:pt x="159" y="119"/>
                </a:lnTo>
                <a:lnTo>
                  <a:pt x="164" y="139"/>
                </a:lnTo>
                <a:lnTo>
                  <a:pt x="164" y="139"/>
                </a:lnTo>
                <a:lnTo>
                  <a:pt x="164" y="139"/>
                </a:lnTo>
                <a:lnTo>
                  <a:pt x="160" y="141"/>
                </a:lnTo>
                <a:lnTo>
                  <a:pt x="158" y="145"/>
                </a:lnTo>
                <a:lnTo>
                  <a:pt x="155" y="149"/>
                </a:lnTo>
                <a:lnTo>
                  <a:pt x="153" y="154"/>
                </a:lnTo>
                <a:lnTo>
                  <a:pt x="149" y="164"/>
                </a:lnTo>
                <a:lnTo>
                  <a:pt x="149" y="177"/>
                </a:lnTo>
                <a:lnTo>
                  <a:pt x="149" y="184"/>
                </a:lnTo>
                <a:lnTo>
                  <a:pt x="150" y="190"/>
                </a:lnTo>
                <a:lnTo>
                  <a:pt x="151" y="196"/>
                </a:lnTo>
                <a:lnTo>
                  <a:pt x="153" y="202"/>
                </a:lnTo>
                <a:lnTo>
                  <a:pt x="155" y="205"/>
                </a:lnTo>
                <a:lnTo>
                  <a:pt x="159" y="211"/>
                </a:lnTo>
                <a:lnTo>
                  <a:pt x="163" y="213"/>
                </a:lnTo>
                <a:lnTo>
                  <a:pt x="167" y="216"/>
                </a:lnTo>
                <a:lnTo>
                  <a:pt x="167" y="226"/>
                </a:lnTo>
                <a:lnTo>
                  <a:pt x="169" y="236"/>
                </a:lnTo>
                <a:lnTo>
                  <a:pt x="171" y="245"/>
                </a:lnTo>
                <a:lnTo>
                  <a:pt x="173" y="253"/>
                </a:lnTo>
                <a:lnTo>
                  <a:pt x="180" y="268"/>
                </a:lnTo>
                <a:lnTo>
                  <a:pt x="187" y="281"/>
                </a:lnTo>
                <a:lnTo>
                  <a:pt x="195" y="291"/>
                </a:lnTo>
                <a:lnTo>
                  <a:pt x="203" y="299"/>
                </a:lnTo>
                <a:lnTo>
                  <a:pt x="209" y="306"/>
                </a:lnTo>
                <a:lnTo>
                  <a:pt x="215" y="311"/>
                </a:lnTo>
                <a:lnTo>
                  <a:pt x="215" y="367"/>
                </a:lnTo>
                <a:lnTo>
                  <a:pt x="203" y="372"/>
                </a:lnTo>
                <a:lnTo>
                  <a:pt x="190" y="376"/>
                </a:lnTo>
                <a:lnTo>
                  <a:pt x="177" y="381"/>
                </a:lnTo>
                <a:lnTo>
                  <a:pt x="164" y="385"/>
                </a:lnTo>
                <a:lnTo>
                  <a:pt x="137" y="395"/>
                </a:lnTo>
                <a:lnTo>
                  <a:pt x="111" y="404"/>
                </a:lnTo>
                <a:lnTo>
                  <a:pt x="87" y="413"/>
                </a:lnTo>
                <a:lnTo>
                  <a:pt x="65" y="424"/>
                </a:lnTo>
                <a:lnTo>
                  <a:pt x="47" y="434"/>
                </a:lnTo>
                <a:lnTo>
                  <a:pt x="32" y="444"/>
                </a:lnTo>
                <a:lnTo>
                  <a:pt x="25" y="449"/>
                </a:lnTo>
                <a:lnTo>
                  <a:pt x="22" y="456"/>
                </a:lnTo>
                <a:lnTo>
                  <a:pt x="18" y="462"/>
                </a:lnTo>
                <a:lnTo>
                  <a:pt x="14" y="467"/>
                </a:lnTo>
                <a:lnTo>
                  <a:pt x="10" y="487"/>
                </a:lnTo>
                <a:lnTo>
                  <a:pt x="6" y="510"/>
                </a:lnTo>
                <a:lnTo>
                  <a:pt x="4" y="533"/>
                </a:lnTo>
                <a:lnTo>
                  <a:pt x="1" y="557"/>
                </a:lnTo>
                <a:lnTo>
                  <a:pt x="0" y="597"/>
                </a:lnTo>
                <a:lnTo>
                  <a:pt x="0" y="616"/>
                </a:lnTo>
                <a:lnTo>
                  <a:pt x="0" y="620"/>
                </a:lnTo>
                <a:lnTo>
                  <a:pt x="2" y="624"/>
                </a:lnTo>
                <a:lnTo>
                  <a:pt x="6" y="627"/>
                </a:lnTo>
                <a:lnTo>
                  <a:pt x="11" y="628"/>
                </a:lnTo>
                <a:lnTo>
                  <a:pt x="557" y="628"/>
                </a:lnTo>
                <a:lnTo>
                  <a:pt x="561" y="627"/>
                </a:lnTo>
                <a:lnTo>
                  <a:pt x="565" y="624"/>
                </a:lnTo>
                <a:lnTo>
                  <a:pt x="567" y="620"/>
                </a:lnTo>
                <a:lnTo>
                  <a:pt x="569" y="616"/>
                </a:lnTo>
                <a:lnTo>
                  <a:pt x="569" y="597"/>
                </a:lnTo>
                <a:lnTo>
                  <a:pt x="567" y="557"/>
                </a:lnTo>
                <a:lnTo>
                  <a:pt x="565" y="533"/>
                </a:lnTo>
                <a:lnTo>
                  <a:pt x="562" y="510"/>
                </a:lnTo>
                <a:lnTo>
                  <a:pt x="558" y="487"/>
                </a:lnTo>
                <a:lnTo>
                  <a:pt x="555" y="467"/>
                </a:lnTo>
                <a:lnTo>
                  <a:pt x="551" y="461"/>
                </a:lnTo>
                <a:lnTo>
                  <a:pt x="547" y="456"/>
                </a:lnTo>
                <a:lnTo>
                  <a:pt x="543" y="449"/>
                </a:lnTo>
                <a:lnTo>
                  <a:pt x="537" y="444"/>
                </a:lnTo>
                <a:lnTo>
                  <a:pt x="522" y="433"/>
                </a:lnTo>
                <a:lnTo>
                  <a:pt x="504" y="422"/>
                </a:lnTo>
                <a:lnTo>
                  <a:pt x="484" y="413"/>
                </a:lnTo>
                <a:lnTo>
                  <a:pt x="461" y="404"/>
                </a:lnTo>
                <a:lnTo>
                  <a:pt x="435" y="394"/>
                </a:lnTo>
                <a:lnTo>
                  <a:pt x="408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3446">
            <a:extLst>
              <a:ext uri="{FF2B5EF4-FFF2-40B4-BE49-F238E27FC236}">
                <a16:creationId xmlns="" xmlns:a16="http://schemas.microsoft.com/office/drawing/2014/main" id="{CFDFD8F3-1970-4A20-B0E5-9317805F5865}"/>
              </a:ext>
            </a:extLst>
          </p:cNvPr>
          <p:cNvSpPr>
            <a:spLocks/>
          </p:cNvSpPr>
          <p:nvPr/>
        </p:nvSpPr>
        <p:spPr bwMode="auto">
          <a:xfrm>
            <a:off x="10997185" y="4364736"/>
            <a:ext cx="134111" cy="316992"/>
          </a:xfrm>
          <a:custGeom>
            <a:avLst/>
            <a:gdLst>
              <a:gd name="T0" fmla="*/ 258 w 281"/>
              <a:gd name="T1" fmla="*/ 450 h 625"/>
              <a:gd name="T2" fmla="*/ 234 w 281"/>
              <a:gd name="T3" fmla="*/ 428 h 625"/>
              <a:gd name="T4" fmla="*/ 199 w 281"/>
              <a:gd name="T5" fmla="*/ 408 h 625"/>
              <a:gd name="T6" fmla="*/ 103 w 281"/>
              <a:gd name="T7" fmla="*/ 367 h 625"/>
              <a:gd name="T8" fmla="*/ 65 w 281"/>
              <a:gd name="T9" fmla="*/ 319 h 625"/>
              <a:gd name="T10" fmla="*/ 86 w 281"/>
              <a:gd name="T11" fmla="*/ 301 h 625"/>
              <a:gd name="T12" fmla="*/ 108 w 281"/>
              <a:gd name="T13" fmla="*/ 265 h 625"/>
              <a:gd name="T14" fmla="*/ 113 w 281"/>
              <a:gd name="T15" fmla="*/ 238 h 625"/>
              <a:gd name="T16" fmla="*/ 122 w 281"/>
              <a:gd name="T17" fmla="*/ 223 h 625"/>
              <a:gd name="T18" fmla="*/ 130 w 281"/>
              <a:gd name="T19" fmla="*/ 209 h 625"/>
              <a:gd name="T20" fmla="*/ 132 w 281"/>
              <a:gd name="T21" fmla="*/ 188 h 625"/>
              <a:gd name="T22" fmla="*/ 123 w 281"/>
              <a:gd name="T23" fmla="*/ 157 h 625"/>
              <a:gd name="T24" fmla="*/ 118 w 281"/>
              <a:gd name="T25" fmla="*/ 151 h 625"/>
              <a:gd name="T26" fmla="*/ 131 w 281"/>
              <a:gd name="T27" fmla="*/ 97 h 625"/>
              <a:gd name="T28" fmla="*/ 130 w 281"/>
              <a:gd name="T29" fmla="*/ 59 h 625"/>
              <a:gd name="T30" fmla="*/ 117 w 281"/>
              <a:gd name="T31" fmla="*/ 35 h 625"/>
              <a:gd name="T32" fmla="*/ 94 w 281"/>
              <a:gd name="T33" fmla="*/ 15 h 625"/>
              <a:gd name="T34" fmla="*/ 65 w 281"/>
              <a:gd name="T35" fmla="*/ 2 h 625"/>
              <a:gd name="T36" fmla="*/ 38 w 281"/>
              <a:gd name="T37" fmla="*/ 0 h 625"/>
              <a:gd name="T38" fmla="*/ 13 w 281"/>
              <a:gd name="T39" fmla="*/ 7 h 625"/>
              <a:gd name="T40" fmla="*/ 0 w 281"/>
              <a:gd name="T41" fmla="*/ 20 h 625"/>
              <a:gd name="T42" fmla="*/ 5 w 281"/>
              <a:gd name="T43" fmla="*/ 32 h 625"/>
              <a:gd name="T44" fmla="*/ 18 w 281"/>
              <a:gd name="T45" fmla="*/ 32 h 625"/>
              <a:gd name="T46" fmla="*/ 38 w 281"/>
              <a:gd name="T47" fmla="*/ 24 h 625"/>
              <a:gd name="T48" fmla="*/ 67 w 281"/>
              <a:gd name="T49" fmla="*/ 28 h 625"/>
              <a:gd name="T50" fmla="*/ 89 w 281"/>
              <a:gd name="T51" fmla="*/ 41 h 625"/>
              <a:gd name="T52" fmla="*/ 103 w 281"/>
              <a:gd name="T53" fmla="*/ 56 h 625"/>
              <a:gd name="T54" fmla="*/ 108 w 281"/>
              <a:gd name="T55" fmla="*/ 75 h 625"/>
              <a:gd name="T56" fmla="*/ 105 w 281"/>
              <a:gd name="T57" fmla="*/ 107 h 625"/>
              <a:gd name="T58" fmla="*/ 92 w 281"/>
              <a:gd name="T59" fmla="*/ 152 h 625"/>
              <a:gd name="T60" fmla="*/ 94 w 281"/>
              <a:gd name="T61" fmla="*/ 166 h 625"/>
              <a:gd name="T62" fmla="*/ 104 w 281"/>
              <a:gd name="T63" fmla="*/ 172 h 625"/>
              <a:gd name="T64" fmla="*/ 109 w 281"/>
              <a:gd name="T65" fmla="*/ 188 h 625"/>
              <a:gd name="T66" fmla="*/ 104 w 281"/>
              <a:gd name="T67" fmla="*/ 206 h 625"/>
              <a:gd name="T68" fmla="*/ 94 w 281"/>
              <a:gd name="T69" fmla="*/ 210 h 625"/>
              <a:gd name="T70" fmla="*/ 90 w 281"/>
              <a:gd name="T71" fmla="*/ 231 h 625"/>
              <a:gd name="T72" fmla="*/ 85 w 281"/>
              <a:gd name="T73" fmla="*/ 259 h 625"/>
              <a:gd name="T74" fmla="*/ 55 w 281"/>
              <a:gd name="T75" fmla="*/ 297 h 625"/>
              <a:gd name="T76" fmla="*/ 44 w 281"/>
              <a:gd name="T77" fmla="*/ 306 h 625"/>
              <a:gd name="T78" fmla="*/ 41 w 281"/>
              <a:gd name="T79" fmla="*/ 360 h 625"/>
              <a:gd name="T80" fmla="*/ 46 w 281"/>
              <a:gd name="T81" fmla="*/ 371 h 625"/>
              <a:gd name="T82" fmla="*/ 119 w 281"/>
              <a:gd name="T83" fmla="*/ 399 h 625"/>
              <a:gd name="T84" fmla="*/ 222 w 281"/>
              <a:gd name="T85" fmla="*/ 449 h 625"/>
              <a:gd name="T86" fmla="*/ 241 w 281"/>
              <a:gd name="T87" fmla="*/ 467 h 625"/>
              <a:gd name="T88" fmla="*/ 250 w 281"/>
              <a:gd name="T89" fmla="*/ 503 h 625"/>
              <a:gd name="T90" fmla="*/ 257 w 281"/>
              <a:gd name="T91" fmla="*/ 574 h 625"/>
              <a:gd name="T92" fmla="*/ 204 w 281"/>
              <a:gd name="T93" fmla="*/ 602 h 625"/>
              <a:gd name="T94" fmla="*/ 196 w 281"/>
              <a:gd name="T95" fmla="*/ 613 h 625"/>
              <a:gd name="T96" fmla="*/ 204 w 281"/>
              <a:gd name="T97" fmla="*/ 624 h 625"/>
              <a:gd name="T98" fmla="*/ 273 w 281"/>
              <a:gd name="T99" fmla="*/ 624 h 625"/>
              <a:gd name="T100" fmla="*/ 281 w 281"/>
              <a:gd name="T101" fmla="*/ 613 h 625"/>
              <a:gd name="T102" fmla="*/ 277 w 281"/>
              <a:gd name="T103" fmla="*/ 530 h 625"/>
              <a:gd name="T104" fmla="*/ 267 w 281"/>
              <a:gd name="T105" fmla="*/ 46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1" h="625">
                <a:moveTo>
                  <a:pt x="267" y="464"/>
                </a:moveTo>
                <a:lnTo>
                  <a:pt x="263" y="457"/>
                </a:lnTo>
                <a:lnTo>
                  <a:pt x="258" y="450"/>
                </a:lnTo>
                <a:lnTo>
                  <a:pt x="252" y="443"/>
                </a:lnTo>
                <a:lnTo>
                  <a:pt x="244" y="435"/>
                </a:lnTo>
                <a:lnTo>
                  <a:pt x="234" y="428"/>
                </a:lnTo>
                <a:lnTo>
                  <a:pt x="223" y="421"/>
                </a:lnTo>
                <a:lnTo>
                  <a:pt x="212" y="414"/>
                </a:lnTo>
                <a:lnTo>
                  <a:pt x="199" y="408"/>
                </a:lnTo>
                <a:lnTo>
                  <a:pt x="169" y="394"/>
                </a:lnTo>
                <a:lnTo>
                  <a:pt x="137" y="381"/>
                </a:lnTo>
                <a:lnTo>
                  <a:pt x="103" y="367"/>
                </a:lnTo>
                <a:lnTo>
                  <a:pt x="65" y="353"/>
                </a:lnTo>
                <a:lnTo>
                  <a:pt x="65" y="353"/>
                </a:lnTo>
                <a:lnTo>
                  <a:pt x="65" y="319"/>
                </a:lnTo>
                <a:lnTo>
                  <a:pt x="72" y="315"/>
                </a:lnTo>
                <a:lnTo>
                  <a:pt x="78" y="309"/>
                </a:lnTo>
                <a:lnTo>
                  <a:pt x="86" y="301"/>
                </a:lnTo>
                <a:lnTo>
                  <a:pt x="94" y="292"/>
                </a:lnTo>
                <a:lnTo>
                  <a:pt x="101" y="279"/>
                </a:lnTo>
                <a:lnTo>
                  <a:pt x="108" y="265"/>
                </a:lnTo>
                <a:lnTo>
                  <a:pt x="110" y="256"/>
                </a:lnTo>
                <a:lnTo>
                  <a:pt x="112" y="247"/>
                </a:lnTo>
                <a:lnTo>
                  <a:pt x="113" y="238"/>
                </a:lnTo>
                <a:lnTo>
                  <a:pt x="114" y="228"/>
                </a:lnTo>
                <a:lnTo>
                  <a:pt x="118" y="226"/>
                </a:lnTo>
                <a:lnTo>
                  <a:pt x="122" y="223"/>
                </a:lnTo>
                <a:lnTo>
                  <a:pt x="125" y="219"/>
                </a:lnTo>
                <a:lnTo>
                  <a:pt x="127" y="215"/>
                </a:lnTo>
                <a:lnTo>
                  <a:pt x="130" y="209"/>
                </a:lnTo>
                <a:lnTo>
                  <a:pt x="131" y="202"/>
                </a:lnTo>
                <a:lnTo>
                  <a:pt x="132" y="196"/>
                </a:lnTo>
                <a:lnTo>
                  <a:pt x="132" y="188"/>
                </a:lnTo>
                <a:lnTo>
                  <a:pt x="131" y="177"/>
                </a:lnTo>
                <a:lnTo>
                  <a:pt x="128" y="166"/>
                </a:lnTo>
                <a:lnTo>
                  <a:pt x="123" y="157"/>
                </a:lnTo>
                <a:lnTo>
                  <a:pt x="117" y="151"/>
                </a:lnTo>
                <a:lnTo>
                  <a:pt x="118" y="151"/>
                </a:lnTo>
                <a:lnTo>
                  <a:pt x="118" y="151"/>
                </a:lnTo>
                <a:lnTo>
                  <a:pt x="123" y="133"/>
                </a:lnTo>
                <a:lnTo>
                  <a:pt x="130" y="110"/>
                </a:lnTo>
                <a:lnTo>
                  <a:pt x="131" y="97"/>
                </a:lnTo>
                <a:lnTo>
                  <a:pt x="132" y="84"/>
                </a:lnTo>
                <a:lnTo>
                  <a:pt x="132" y="71"/>
                </a:lnTo>
                <a:lnTo>
                  <a:pt x="130" y="59"/>
                </a:lnTo>
                <a:lnTo>
                  <a:pt x="127" y="51"/>
                </a:lnTo>
                <a:lnTo>
                  <a:pt x="122" y="43"/>
                </a:lnTo>
                <a:lnTo>
                  <a:pt x="117" y="35"/>
                </a:lnTo>
                <a:lnTo>
                  <a:pt x="110" y="28"/>
                </a:lnTo>
                <a:lnTo>
                  <a:pt x="103" y="21"/>
                </a:lnTo>
                <a:lnTo>
                  <a:pt x="94" y="15"/>
                </a:lnTo>
                <a:lnTo>
                  <a:pt x="85" y="10"/>
                </a:lnTo>
                <a:lnTo>
                  <a:pt x="76" y="6"/>
                </a:lnTo>
                <a:lnTo>
                  <a:pt x="65" y="2"/>
                </a:lnTo>
                <a:lnTo>
                  <a:pt x="56" y="1"/>
                </a:lnTo>
                <a:lnTo>
                  <a:pt x="47" y="0"/>
                </a:lnTo>
                <a:lnTo>
                  <a:pt x="38" y="0"/>
                </a:lnTo>
                <a:lnTo>
                  <a:pt x="29" y="2"/>
                </a:lnTo>
                <a:lnTo>
                  <a:pt x="22" y="3"/>
                </a:lnTo>
                <a:lnTo>
                  <a:pt x="13" y="7"/>
                </a:lnTo>
                <a:lnTo>
                  <a:pt x="5" y="12"/>
                </a:lnTo>
                <a:lnTo>
                  <a:pt x="1" y="15"/>
                </a:lnTo>
                <a:lnTo>
                  <a:pt x="0" y="20"/>
                </a:lnTo>
                <a:lnTo>
                  <a:pt x="0" y="24"/>
                </a:lnTo>
                <a:lnTo>
                  <a:pt x="1" y="29"/>
                </a:lnTo>
                <a:lnTo>
                  <a:pt x="5" y="32"/>
                </a:lnTo>
                <a:lnTo>
                  <a:pt x="9" y="34"/>
                </a:lnTo>
                <a:lnTo>
                  <a:pt x="14" y="34"/>
                </a:lnTo>
                <a:lnTo>
                  <a:pt x="18" y="32"/>
                </a:lnTo>
                <a:lnTo>
                  <a:pt x="26" y="29"/>
                </a:lnTo>
                <a:lnTo>
                  <a:pt x="32" y="26"/>
                </a:lnTo>
                <a:lnTo>
                  <a:pt x="38" y="24"/>
                </a:lnTo>
                <a:lnTo>
                  <a:pt x="45" y="24"/>
                </a:lnTo>
                <a:lnTo>
                  <a:pt x="56" y="25"/>
                </a:lnTo>
                <a:lnTo>
                  <a:pt x="67" y="28"/>
                </a:lnTo>
                <a:lnTo>
                  <a:pt x="74" y="32"/>
                </a:lnTo>
                <a:lnTo>
                  <a:pt x="82" y="35"/>
                </a:lnTo>
                <a:lnTo>
                  <a:pt x="89" y="41"/>
                </a:lnTo>
                <a:lnTo>
                  <a:pt x="94" y="46"/>
                </a:lnTo>
                <a:lnTo>
                  <a:pt x="99" y="51"/>
                </a:lnTo>
                <a:lnTo>
                  <a:pt x="103" y="56"/>
                </a:lnTo>
                <a:lnTo>
                  <a:pt x="105" y="61"/>
                </a:lnTo>
                <a:lnTo>
                  <a:pt x="107" y="65"/>
                </a:lnTo>
                <a:lnTo>
                  <a:pt x="108" y="75"/>
                </a:lnTo>
                <a:lnTo>
                  <a:pt x="108" y="86"/>
                </a:lnTo>
                <a:lnTo>
                  <a:pt x="108" y="97"/>
                </a:lnTo>
                <a:lnTo>
                  <a:pt x="105" y="107"/>
                </a:lnTo>
                <a:lnTo>
                  <a:pt x="100" y="127"/>
                </a:lnTo>
                <a:lnTo>
                  <a:pt x="95" y="142"/>
                </a:lnTo>
                <a:lnTo>
                  <a:pt x="92" y="152"/>
                </a:lnTo>
                <a:lnTo>
                  <a:pt x="91" y="159"/>
                </a:lnTo>
                <a:lnTo>
                  <a:pt x="91" y="163"/>
                </a:lnTo>
                <a:lnTo>
                  <a:pt x="94" y="166"/>
                </a:lnTo>
                <a:lnTo>
                  <a:pt x="98" y="169"/>
                </a:lnTo>
                <a:lnTo>
                  <a:pt x="103" y="170"/>
                </a:lnTo>
                <a:lnTo>
                  <a:pt x="104" y="172"/>
                </a:lnTo>
                <a:lnTo>
                  <a:pt x="107" y="175"/>
                </a:lnTo>
                <a:lnTo>
                  <a:pt x="108" y="181"/>
                </a:lnTo>
                <a:lnTo>
                  <a:pt x="109" y="188"/>
                </a:lnTo>
                <a:lnTo>
                  <a:pt x="108" y="197"/>
                </a:lnTo>
                <a:lnTo>
                  <a:pt x="105" y="204"/>
                </a:lnTo>
                <a:lnTo>
                  <a:pt x="104" y="206"/>
                </a:lnTo>
                <a:lnTo>
                  <a:pt x="103" y="208"/>
                </a:lnTo>
                <a:lnTo>
                  <a:pt x="98" y="208"/>
                </a:lnTo>
                <a:lnTo>
                  <a:pt x="94" y="210"/>
                </a:lnTo>
                <a:lnTo>
                  <a:pt x="91" y="214"/>
                </a:lnTo>
                <a:lnTo>
                  <a:pt x="91" y="219"/>
                </a:lnTo>
                <a:lnTo>
                  <a:pt x="90" y="231"/>
                </a:lnTo>
                <a:lnTo>
                  <a:pt x="89" y="241"/>
                </a:lnTo>
                <a:lnTo>
                  <a:pt x="87" y="250"/>
                </a:lnTo>
                <a:lnTo>
                  <a:pt x="85" y="259"/>
                </a:lnTo>
                <a:lnTo>
                  <a:pt x="78" y="273"/>
                </a:lnTo>
                <a:lnTo>
                  <a:pt x="71" y="283"/>
                </a:lnTo>
                <a:lnTo>
                  <a:pt x="55" y="297"/>
                </a:lnTo>
                <a:lnTo>
                  <a:pt x="49" y="301"/>
                </a:lnTo>
                <a:lnTo>
                  <a:pt x="45" y="304"/>
                </a:lnTo>
                <a:lnTo>
                  <a:pt x="44" y="306"/>
                </a:lnTo>
                <a:lnTo>
                  <a:pt x="41" y="309"/>
                </a:lnTo>
                <a:lnTo>
                  <a:pt x="41" y="313"/>
                </a:lnTo>
                <a:lnTo>
                  <a:pt x="41" y="360"/>
                </a:lnTo>
                <a:lnTo>
                  <a:pt x="41" y="364"/>
                </a:lnTo>
                <a:lnTo>
                  <a:pt x="44" y="368"/>
                </a:lnTo>
                <a:lnTo>
                  <a:pt x="46" y="371"/>
                </a:lnTo>
                <a:lnTo>
                  <a:pt x="49" y="372"/>
                </a:lnTo>
                <a:lnTo>
                  <a:pt x="58" y="376"/>
                </a:lnTo>
                <a:lnTo>
                  <a:pt x="119" y="399"/>
                </a:lnTo>
                <a:lnTo>
                  <a:pt x="177" y="423"/>
                </a:lnTo>
                <a:lnTo>
                  <a:pt x="202" y="436"/>
                </a:lnTo>
                <a:lnTo>
                  <a:pt x="222" y="449"/>
                </a:lnTo>
                <a:lnTo>
                  <a:pt x="230" y="454"/>
                </a:lnTo>
                <a:lnTo>
                  <a:pt x="236" y="461"/>
                </a:lnTo>
                <a:lnTo>
                  <a:pt x="241" y="467"/>
                </a:lnTo>
                <a:lnTo>
                  <a:pt x="244" y="472"/>
                </a:lnTo>
                <a:lnTo>
                  <a:pt x="248" y="486"/>
                </a:lnTo>
                <a:lnTo>
                  <a:pt x="250" y="503"/>
                </a:lnTo>
                <a:lnTo>
                  <a:pt x="253" y="520"/>
                </a:lnTo>
                <a:lnTo>
                  <a:pt x="254" y="539"/>
                </a:lnTo>
                <a:lnTo>
                  <a:pt x="257" y="574"/>
                </a:lnTo>
                <a:lnTo>
                  <a:pt x="257" y="601"/>
                </a:lnTo>
                <a:lnTo>
                  <a:pt x="209" y="601"/>
                </a:lnTo>
                <a:lnTo>
                  <a:pt x="204" y="602"/>
                </a:lnTo>
                <a:lnTo>
                  <a:pt x="200" y="604"/>
                </a:lnTo>
                <a:lnTo>
                  <a:pt x="198" y="608"/>
                </a:lnTo>
                <a:lnTo>
                  <a:pt x="196" y="613"/>
                </a:lnTo>
                <a:lnTo>
                  <a:pt x="198" y="617"/>
                </a:lnTo>
                <a:lnTo>
                  <a:pt x="200" y="621"/>
                </a:lnTo>
                <a:lnTo>
                  <a:pt x="204" y="624"/>
                </a:lnTo>
                <a:lnTo>
                  <a:pt x="209" y="625"/>
                </a:lnTo>
                <a:lnTo>
                  <a:pt x="270" y="625"/>
                </a:lnTo>
                <a:lnTo>
                  <a:pt x="273" y="624"/>
                </a:lnTo>
                <a:lnTo>
                  <a:pt x="277" y="621"/>
                </a:lnTo>
                <a:lnTo>
                  <a:pt x="280" y="617"/>
                </a:lnTo>
                <a:lnTo>
                  <a:pt x="281" y="613"/>
                </a:lnTo>
                <a:lnTo>
                  <a:pt x="281" y="594"/>
                </a:lnTo>
                <a:lnTo>
                  <a:pt x="280" y="554"/>
                </a:lnTo>
                <a:lnTo>
                  <a:pt x="277" y="530"/>
                </a:lnTo>
                <a:lnTo>
                  <a:pt x="275" y="507"/>
                </a:lnTo>
                <a:lnTo>
                  <a:pt x="271" y="484"/>
                </a:lnTo>
                <a:lnTo>
                  <a:pt x="267" y="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7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НАШЕЙ РАБОТЫ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85216" y="1863992"/>
            <a:ext cx="116067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к участию во ВОШ, разбор сложных заданий.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Устранение текущих пробелов в знаниях по предмету.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деятельность.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Участие в интеллектуальных мероприятиях: ВОШ и конкурсе исследовательских работ.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0" y="2279904"/>
            <a:ext cx="585216" cy="438912"/>
          </a:xfrm>
          <a:prstGeom prst="rightArrow">
            <a:avLst>
              <a:gd name="adj1" fmla="val 944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2785872"/>
            <a:ext cx="585216" cy="438912"/>
          </a:xfrm>
          <a:prstGeom prst="rightArrow">
            <a:avLst>
              <a:gd name="adj1" fmla="val 944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3285744"/>
            <a:ext cx="585216" cy="438912"/>
          </a:xfrm>
          <a:prstGeom prst="rightArrow">
            <a:avLst>
              <a:gd name="adj1" fmla="val 944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0" y="3971462"/>
            <a:ext cx="585216" cy="438912"/>
          </a:xfrm>
          <a:prstGeom prst="rightArrow">
            <a:avLst>
              <a:gd name="adj1" fmla="val 944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183056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2" name="Oval 5">
            <a:extLst>
              <a:ext uri="{FF2B5EF4-FFF2-40B4-BE49-F238E27FC236}">
                <a16:creationId xmlns="" xmlns:a16="http://schemas.microsoft.com/office/drawing/2014/main" id="{D010925D-8279-41FE-B472-732F0063C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808" y="704850"/>
            <a:ext cx="796925" cy="796925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0">
            <a:extLst>
              <a:ext uri="{FF2B5EF4-FFF2-40B4-BE49-F238E27FC236}">
                <a16:creationId xmlns="" xmlns:a16="http://schemas.microsoft.com/office/drawing/2014/main" id="{187350AB-0B8F-43C6-8B82-1F6E0DF44BF3}"/>
              </a:ext>
            </a:extLst>
          </p:cNvPr>
          <p:cNvSpPr>
            <a:spLocks/>
          </p:cNvSpPr>
          <p:nvPr/>
        </p:nvSpPr>
        <p:spPr bwMode="auto">
          <a:xfrm>
            <a:off x="7191821" y="1063625"/>
            <a:ext cx="912813" cy="912812"/>
          </a:xfrm>
          <a:custGeom>
            <a:avLst/>
            <a:gdLst>
              <a:gd name="T0" fmla="*/ 366 w 510"/>
              <a:gd name="T1" fmla="*/ 62 h 510"/>
              <a:gd name="T2" fmla="*/ 448 w 510"/>
              <a:gd name="T3" fmla="*/ 367 h 510"/>
              <a:gd name="T4" fmla="*/ 143 w 510"/>
              <a:gd name="T5" fmla="*/ 448 h 510"/>
              <a:gd name="T6" fmla="*/ 61 w 510"/>
              <a:gd name="T7" fmla="*/ 143 h 510"/>
              <a:gd name="T8" fmla="*/ 366 w 510"/>
              <a:gd name="T9" fmla="*/ 6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366" y="62"/>
                </a:moveTo>
                <a:cubicBezTo>
                  <a:pt x="473" y="123"/>
                  <a:pt x="510" y="260"/>
                  <a:pt x="448" y="367"/>
                </a:cubicBezTo>
                <a:cubicBezTo>
                  <a:pt x="387" y="473"/>
                  <a:pt x="250" y="510"/>
                  <a:pt x="143" y="448"/>
                </a:cubicBezTo>
                <a:cubicBezTo>
                  <a:pt x="36" y="387"/>
                  <a:pt x="0" y="250"/>
                  <a:pt x="61" y="143"/>
                </a:cubicBezTo>
                <a:cubicBezTo>
                  <a:pt x="123" y="37"/>
                  <a:pt x="260" y="0"/>
                  <a:pt x="366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3">
            <a:extLst>
              <a:ext uri="{FF2B5EF4-FFF2-40B4-BE49-F238E27FC236}">
                <a16:creationId xmlns="" xmlns:a16="http://schemas.microsoft.com/office/drawing/2014/main" id="{5AAE9EF0-8A1F-4F5C-BDEB-98A9EC4BE1E7}"/>
              </a:ext>
            </a:extLst>
          </p:cNvPr>
          <p:cNvSpPr>
            <a:spLocks/>
          </p:cNvSpPr>
          <p:nvPr/>
        </p:nvSpPr>
        <p:spPr bwMode="auto">
          <a:xfrm>
            <a:off x="7497914" y="5270689"/>
            <a:ext cx="911225" cy="914400"/>
          </a:xfrm>
          <a:custGeom>
            <a:avLst/>
            <a:gdLst>
              <a:gd name="T0" fmla="*/ 448 w 510"/>
              <a:gd name="T1" fmla="*/ 367 h 511"/>
              <a:gd name="T2" fmla="*/ 143 w 510"/>
              <a:gd name="T3" fmla="*/ 449 h 511"/>
              <a:gd name="T4" fmla="*/ 61 w 510"/>
              <a:gd name="T5" fmla="*/ 144 h 511"/>
              <a:gd name="T6" fmla="*/ 366 w 510"/>
              <a:gd name="T7" fmla="*/ 62 h 511"/>
              <a:gd name="T8" fmla="*/ 448 w 510"/>
              <a:gd name="T9" fmla="*/ 367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1">
                <a:moveTo>
                  <a:pt x="448" y="367"/>
                </a:moveTo>
                <a:cubicBezTo>
                  <a:pt x="386" y="474"/>
                  <a:pt x="250" y="511"/>
                  <a:pt x="143" y="449"/>
                </a:cubicBezTo>
                <a:cubicBezTo>
                  <a:pt x="36" y="387"/>
                  <a:pt x="0" y="251"/>
                  <a:pt x="61" y="144"/>
                </a:cubicBezTo>
                <a:cubicBezTo>
                  <a:pt x="123" y="37"/>
                  <a:pt x="259" y="0"/>
                  <a:pt x="366" y="62"/>
                </a:cubicBezTo>
                <a:cubicBezTo>
                  <a:pt x="473" y="124"/>
                  <a:pt x="510" y="260"/>
                  <a:pt x="448" y="367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7">
            <a:extLst>
              <a:ext uri="{FF2B5EF4-FFF2-40B4-BE49-F238E27FC236}">
                <a16:creationId xmlns="" xmlns:a16="http://schemas.microsoft.com/office/drawing/2014/main" id="{98E95448-824E-4FA4-8D3D-B28A714F1C22}"/>
              </a:ext>
            </a:extLst>
          </p:cNvPr>
          <p:cNvSpPr>
            <a:spLocks/>
          </p:cNvSpPr>
          <p:nvPr/>
        </p:nvSpPr>
        <p:spPr bwMode="auto">
          <a:xfrm>
            <a:off x="4095403" y="1063625"/>
            <a:ext cx="911225" cy="912812"/>
          </a:xfrm>
          <a:custGeom>
            <a:avLst/>
            <a:gdLst>
              <a:gd name="T0" fmla="*/ 143 w 510"/>
              <a:gd name="T1" fmla="*/ 62 h 510"/>
              <a:gd name="T2" fmla="*/ 448 w 510"/>
              <a:gd name="T3" fmla="*/ 143 h 510"/>
              <a:gd name="T4" fmla="*/ 367 w 510"/>
              <a:gd name="T5" fmla="*/ 448 h 510"/>
              <a:gd name="T6" fmla="*/ 62 w 510"/>
              <a:gd name="T7" fmla="*/ 367 h 510"/>
              <a:gd name="T8" fmla="*/ 143 w 510"/>
              <a:gd name="T9" fmla="*/ 6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143" y="62"/>
                </a:moveTo>
                <a:cubicBezTo>
                  <a:pt x="250" y="0"/>
                  <a:pt x="387" y="37"/>
                  <a:pt x="448" y="143"/>
                </a:cubicBezTo>
                <a:cubicBezTo>
                  <a:pt x="510" y="250"/>
                  <a:pt x="474" y="387"/>
                  <a:pt x="367" y="448"/>
                </a:cubicBezTo>
                <a:cubicBezTo>
                  <a:pt x="260" y="510"/>
                  <a:pt x="123" y="473"/>
                  <a:pt x="62" y="367"/>
                </a:cubicBezTo>
                <a:cubicBezTo>
                  <a:pt x="0" y="260"/>
                  <a:pt x="37" y="123"/>
                  <a:pt x="143" y="6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4">
            <a:extLst>
              <a:ext uri="{FF2B5EF4-FFF2-40B4-BE49-F238E27FC236}">
                <a16:creationId xmlns="" xmlns:a16="http://schemas.microsoft.com/office/drawing/2014/main" id="{71002197-657D-4333-AFC9-97B537D43D27}"/>
              </a:ext>
            </a:extLst>
          </p:cNvPr>
          <p:cNvSpPr>
            <a:spLocks/>
          </p:cNvSpPr>
          <p:nvPr/>
        </p:nvSpPr>
        <p:spPr bwMode="auto">
          <a:xfrm>
            <a:off x="2942581" y="2203450"/>
            <a:ext cx="912813" cy="911225"/>
          </a:xfrm>
          <a:custGeom>
            <a:avLst/>
            <a:gdLst>
              <a:gd name="T0" fmla="*/ 62 w 510"/>
              <a:gd name="T1" fmla="*/ 143 h 510"/>
              <a:gd name="T2" fmla="*/ 367 w 510"/>
              <a:gd name="T3" fmla="*/ 61 h 510"/>
              <a:gd name="T4" fmla="*/ 449 w 510"/>
              <a:gd name="T5" fmla="*/ 366 h 510"/>
              <a:gd name="T6" fmla="*/ 144 w 510"/>
              <a:gd name="T7" fmla="*/ 448 h 510"/>
              <a:gd name="T8" fmla="*/ 62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143"/>
                </a:moveTo>
                <a:cubicBezTo>
                  <a:pt x="124" y="36"/>
                  <a:pt x="260" y="0"/>
                  <a:pt x="367" y="61"/>
                </a:cubicBezTo>
                <a:cubicBezTo>
                  <a:pt x="474" y="123"/>
                  <a:pt x="510" y="260"/>
                  <a:pt x="449" y="366"/>
                </a:cubicBezTo>
                <a:cubicBezTo>
                  <a:pt x="387" y="473"/>
                  <a:pt x="250" y="510"/>
                  <a:pt x="144" y="448"/>
                </a:cubicBezTo>
                <a:cubicBezTo>
                  <a:pt x="37" y="386"/>
                  <a:pt x="0" y="250"/>
                  <a:pt x="62" y="14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5">
            <a:extLst>
              <a:ext uri="{FF2B5EF4-FFF2-40B4-BE49-F238E27FC236}">
                <a16:creationId xmlns="" xmlns:a16="http://schemas.microsoft.com/office/drawing/2014/main" id="{68CF7F82-527B-41A1-9F12-333723CFBA02}"/>
              </a:ext>
            </a:extLst>
          </p:cNvPr>
          <p:cNvSpPr>
            <a:spLocks/>
          </p:cNvSpPr>
          <p:nvPr/>
        </p:nvSpPr>
        <p:spPr bwMode="auto">
          <a:xfrm>
            <a:off x="8331646" y="2203450"/>
            <a:ext cx="911225" cy="911225"/>
          </a:xfrm>
          <a:custGeom>
            <a:avLst/>
            <a:gdLst>
              <a:gd name="T0" fmla="*/ 448 w 510"/>
              <a:gd name="T1" fmla="*/ 143 h 510"/>
              <a:gd name="T2" fmla="*/ 366 w 510"/>
              <a:gd name="T3" fmla="*/ 448 h 510"/>
              <a:gd name="T4" fmla="*/ 61 w 510"/>
              <a:gd name="T5" fmla="*/ 366 h 510"/>
              <a:gd name="T6" fmla="*/ 143 w 510"/>
              <a:gd name="T7" fmla="*/ 61 h 510"/>
              <a:gd name="T8" fmla="*/ 448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448" y="143"/>
                </a:moveTo>
                <a:cubicBezTo>
                  <a:pt x="510" y="250"/>
                  <a:pt x="473" y="386"/>
                  <a:pt x="366" y="448"/>
                </a:cubicBezTo>
                <a:cubicBezTo>
                  <a:pt x="259" y="510"/>
                  <a:pt x="123" y="473"/>
                  <a:pt x="61" y="366"/>
                </a:cubicBezTo>
                <a:cubicBezTo>
                  <a:pt x="0" y="260"/>
                  <a:pt x="36" y="123"/>
                  <a:pt x="143" y="61"/>
                </a:cubicBezTo>
                <a:cubicBezTo>
                  <a:pt x="250" y="0"/>
                  <a:pt x="386" y="36"/>
                  <a:pt x="448" y="14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69">
            <a:extLst>
              <a:ext uri="{FF2B5EF4-FFF2-40B4-BE49-F238E27FC236}">
                <a16:creationId xmlns="" xmlns:a16="http://schemas.microsoft.com/office/drawing/2014/main" id="{DB4D3688-7E3C-431F-9EDE-7AF63550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414" y="3986454"/>
            <a:ext cx="798513" cy="7985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1">
            <a:extLst>
              <a:ext uri="{FF2B5EF4-FFF2-40B4-BE49-F238E27FC236}">
                <a16:creationId xmlns="" xmlns:a16="http://schemas.microsoft.com/office/drawing/2014/main" id="{DDEF20A0-8847-47B6-A127-A31F98808597}"/>
              </a:ext>
            </a:extLst>
          </p:cNvPr>
          <p:cNvSpPr>
            <a:spLocks/>
          </p:cNvSpPr>
          <p:nvPr/>
        </p:nvSpPr>
        <p:spPr bwMode="auto">
          <a:xfrm>
            <a:off x="2942581" y="5312569"/>
            <a:ext cx="912813" cy="912812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73">
            <a:extLst>
              <a:ext uri="{FF2B5EF4-FFF2-40B4-BE49-F238E27FC236}">
                <a16:creationId xmlns="" xmlns:a16="http://schemas.microsoft.com/office/drawing/2014/main" id="{95C8059C-AF81-4EDE-9E8B-83FBE1ACF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047" y="3827289"/>
            <a:ext cx="796925" cy="7985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6">
            <a:extLst>
              <a:ext uri="{FF2B5EF4-FFF2-40B4-BE49-F238E27FC236}">
                <a16:creationId xmlns="" xmlns:a16="http://schemas.microsoft.com/office/drawing/2014/main" id="{26DCEF3B-929E-463C-B24B-66C51735D1CD}"/>
              </a:ext>
            </a:extLst>
          </p:cNvPr>
          <p:cNvSpPr>
            <a:spLocks noEditPoints="1"/>
          </p:cNvSpPr>
          <p:nvPr/>
        </p:nvSpPr>
        <p:spPr bwMode="auto">
          <a:xfrm>
            <a:off x="6098033" y="1612900"/>
            <a:ext cx="503238" cy="1133475"/>
          </a:xfrm>
          <a:custGeom>
            <a:avLst/>
            <a:gdLst>
              <a:gd name="T0" fmla="*/ 309 w 317"/>
              <a:gd name="T1" fmla="*/ 671 h 714"/>
              <a:gd name="T2" fmla="*/ 307 w 317"/>
              <a:gd name="T3" fmla="*/ 666 h 714"/>
              <a:gd name="T4" fmla="*/ 304 w 317"/>
              <a:gd name="T5" fmla="*/ 660 h 714"/>
              <a:gd name="T6" fmla="*/ 301 w 317"/>
              <a:gd name="T7" fmla="*/ 656 h 714"/>
              <a:gd name="T8" fmla="*/ 295 w 317"/>
              <a:gd name="T9" fmla="*/ 652 h 714"/>
              <a:gd name="T10" fmla="*/ 291 w 317"/>
              <a:gd name="T11" fmla="*/ 649 h 714"/>
              <a:gd name="T12" fmla="*/ 284 w 317"/>
              <a:gd name="T13" fmla="*/ 648 h 714"/>
              <a:gd name="T14" fmla="*/ 277 w 317"/>
              <a:gd name="T15" fmla="*/ 648 h 714"/>
              <a:gd name="T16" fmla="*/ 272 w 317"/>
              <a:gd name="T17" fmla="*/ 649 h 714"/>
              <a:gd name="T18" fmla="*/ 266 w 317"/>
              <a:gd name="T19" fmla="*/ 651 h 714"/>
              <a:gd name="T20" fmla="*/ 261 w 317"/>
              <a:gd name="T21" fmla="*/ 653 h 714"/>
              <a:gd name="T22" fmla="*/ 257 w 317"/>
              <a:gd name="T23" fmla="*/ 658 h 714"/>
              <a:gd name="T24" fmla="*/ 254 w 317"/>
              <a:gd name="T25" fmla="*/ 664 h 714"/>
              <a:gd name="T26" fmla="*/ 252 w 317"/>
              <a:gd name="T27" fmla="*/ 669 h 714"/>
              <a:gd name="T28" fmla="*/ 250 w 317"/>
              <a:gd name="T29" fmla="*/ 675 h 714"/>
              <a:gd name="T30" fmla="*/ 250 w 317"/>
              <a:gd name="T31" fmla="*/ 682 h 714"/>
              <a:gd name="T32" fmla="*/ 252 w 317"/>
              <a:gd name="T33" fmla="*/ 687 h 714"/>
              <a:gd name="T34" fmla="*/ 255 w 317"/>
              <a:gd name="T35" fmla="*/ 693 h 714"/>
              <a:gd name="T36" fmla="*/ 258 w 317"/>
              <a:gd name="T37" fmla="*/ 697 h 714"/>
              <a:gd name="T38" fmla="*/ 263 w 317"/>
              <a:gd name="T39" fmla="*/ 702 h 714"/>
              <a:gd name="T40" fmla="*/ 268 w 317"/>
              <a:gd name="T41" fmla="*/ 704 h 714"/>
              <a:gd name="T42" fmla="*/ 275 w 317"/>
              <a:gd name="T43" fmla="*/ 706 h 714"/>
              <a:gd name="T44" fmla="*/ 281 w 317"/>
              <a:gd name="T45" fmla="*/ 706 h 714"/>
              <a:gd name="T46" fmla="*/ 288 w 317"/>
              <a:gd name="T47" fmla="*/ 705 h 714"/>
              <a:gd name="T48" fmla="*/ 293 w 317"/>
              <a:gd name="T49" fmla="*/ 703 h 714"/>
              <a:gd name="T50" fmla="*/ 298 w 317"/>
              <a:gd name="T51" fmla="*/ 701 h 714"/>
              <a:gd name="T52" fmla="*/ 302 w 317"/>
              <a:gd name="T53" fmla="*/ 696 h 714"/>
              <a:gd name="T54" fmla="*/ 306 w 317"/>
              <a:gd name="T55" fmla="*/ 691 h 714"/>
              <a:gd name="T56" fmla="*/ 308 w 317"/>
              <a:gd name="T57" fmla="*/ 685 h 714"/>
              <a:gd name="T58" fmla="*/ 309 w 317"/>
              <a:gd name="T59" fmla="*/ 679 h 714"/>
              <a:gd name="T60" fmla="*/ 284 w 317"/>
              <a:gd name="T61" fmla="*/ 640 h 714"/>
              <a:gd name="T62" fmla="*/ 292 w 317"/>
              <a:gd name="T63" fmla="*/ 641 h 714"/>
              <a:gd name="T64" fmla="*/ 300 w 317"/>
              <a:gd name="T65" fmla="*/ 644 h 714"/>
              <a:gd name="T66" fmla="*/ 306 w 317"/>
              <a:gd name="T67" fmla="*/ 650 h 714"/>
              <a:gd name="T68" fmla="*/ 310 w 317"/>
              <a:gd name="T69" fmla="*/ 656 h 714"/>
              <a:gd name="T70" fmla="*/ 315 w 317"/>
              <a:gd name="T71" fmla="*/ 662 h 714"/>
              <a:gd name="T72" fmla="*/ 317 w 317"/>
              <a:gd name="T73" fmla="*/ 669 h 714"/>
              <a:gd name="T74" fmla="*/ 317 w 317"/>
              <a:gd name="T75" fmla="*/ 678 h 714"/>
              <a:gd name="T76" fmla="*/ 317 w 317"/>
              <a:gd name="T77" fmla="*/ 686 h 714"/>
              <a:gd name="T78" fmla="*/ 313 w 317"/>
              <a:gd name="T79" fmla="*/ 693 h 714"/>
              <a:gd name="T80" fmla="*/ 310 w 317"/>
              <a:gd name="T81" fmla="*/ 700 h 714"/>
              <a:gd name="T82" fmla="*/ 304 w 317"/>
              <a:gd name="T83" fmla="*/ 705 h 714"/>
              <a:gd name="T84" fmla="*/ 298 w 317"/>
              <a:gd name="T85" fmla="*/ 710 h 714"/>
              <a:gd name="T86" fmla="*/ 291 w 317"/>
              <a:gd name="T87" fmla="*/ 713 h 714"/>
              <a:gd name="T88" fmla="*/ 283 w 317"/>
              <a:gd name="T89" fmla="*/ 714 h 714"/>
              <a:gd name="T90" fmla="*/ 275 w 317"/>
              <a:gd name="T91" fmla="*/ 714 h 714"/>
              <a:gd name="T92" fmla="*/ 267 w 317"/>
              <a:gd name="T93" fmla="*/ 712 h 714"/>
              <a:gd name="T94" fmla="*/ 261 w 317"/>
              <a:gd name="T95" fmla="*/ 710 h 714"/>
              <a:gd name="T96" fmla="*/ 254 w 317"/>
              <a:gd name="T97" fmla="*/ 704 h 714"/>
              <a:gd name="T98" fmla="*/ 249 w 317"/>
              <a:gd name="T99" fmla="*/ 699 h 714"/>
              <a:gd name="T100" fmla="*/ 245 w 317"/>
              <a:gd name="T101" fmla="*/ 692 h 714"/>
              <a:gd name="T102" fmla="*/ 243 w 317"/>
              <a:gd name="T103" fmla="*/ 685 h 714"/>
              <a:gd name="T104" fmla="*/ 243 w 317"/>
              <a:gd name="T105" fmla="*/ 677 h 714"/>
              <a:gd name="T106" fmla="*/ 243 w 317"/>
              <a:gd name="T107" fmla="*/ 669 h 714"/>
              <a:gd name="T108" fmla="*/ 246 w 317"/>
              <a:gd name="T109" fmla="*/ 661 h 714"/>
              <a:gd name="T110" fmla="*/ 249 w 317"/>
              <a:gd name="T111" fmla="*/ 655 h 714"/>
              <a:gd name="T112" fmla="*/ 255 w 317"/>
              <a:gd name="T113" fmla="*/ 649 h 714"/>
              <a:gd name="T114" fmla="*/ 261 w 317"/>
              <a:gd name="T115" fmla="*/ 644 h 714"/>
              <a:gd name="T116" fmla="*/ 268 w 317"/>
              <a:gd name="T117" fmla="*/ 641 h 714"/>
              <a:gd name="T118" fmla="*/ 275 w 317"/>
              <a:gd name="T119" fmla="*/ 640 h 714"/>
              <a:gd name="T120" fmla="*/ 266 w 317"/>
              <a:gd name="T121" fmla="*/ 544 h 714"/>
              <a:gd name="T122" fmla="*/ 30 w 317"/>
              <a:gd name="T123" fmla="*/ 537 h 714"/>
              <a:gd name="T124" fmla="*/ 0 w 317"/>
              <a:gd name="T125" fmla="*/ 299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7" h="714">
                <a:moveTo>
                  <a:pt x="8" y="16"/>
                </a:move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309" y="677"/>
                </a:moveTo>
                <a:lnTo>
                  <a:pt x="309" y="677"/>
                </a:lnTo>
                <a:lnTo>
                  <a:pt x="309" y="677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69"/>
                </a:lnTo>
                <a:lnTo>
                  <a:pt x="309" y="669"/>
                </a:lnTo>
                <a:lnTo>
                  <a:pt x="309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6"/>
                </a:lnTo>
                <a:lnTo>
                  <a:pt x="308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4"/>
                </a:lnTo>
                <a:lnTo>
                  <a:pt x="307" y="664"/>
                </a:lnTo>
                <a:lnTo>
                  <a:pt x="307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1"/>
                </a:lnTo>
                <a:lnTo>
                  <a:pt x="306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3" y="660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7"/>
                </a:lnTo>
                <a:lnTo>
                  <a:pt x="302" y="657"/>
                </a:lnTo>
                <a:lnTo>
                  <a:pt x="302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6"/>
                </a:lnTo>
                <a:lnTo>
                  <a:pt x="301" y="656"/>
                </a:lnTo>
                <a:lnTo>
                  <a:pt x="301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5"/>
                </a:lnTo>
                <a:lnTo>
                  <a:pt x="300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3"/>
                </a:lnTo>
                <a:lnTo>
                  <a:pt x="299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7" y="653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1"/>
                </a:lnTo>
                <a:lnTo>
                  <a:pt x="295" y="651"/>
                </a:lnTo>
                <a:lnTo>
                  <a:pt x="295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3" y="651"/>
                </a:lnTo>
                <a:lnTo>
                  <a:pt x="293" y="651"/>
                </a:lnTo>
                <a:lnTo>
                  <a:pt x="293" y="651"/>
                </a:lnTo>
                <a:lnTo>
                  <a:pt x="293" y="650"/>
                </a:lnTo>
                <a:lnTo>
                  <a:pt x="293" y="650"/>
                </a:lnTo>
                <a:lnTo>
                  <a:pt x="293" y="650"/>
                </a:lnTo>
                <a:lnTo>
                  <a:pt x="293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1" y="650"/>
                </a:lnTo>
                <a:lnTo>
                  <a:pt x="291" y="650"/>
                </a:lnTo>
                <a:lnTo>
                  <a:pt x="291" y="650"/>
                </a:lnTo>
                <a:lnTo>
                  <a:pt x="291" y="649"/>
                </a:lnTo>
                <a:lnTo>
                  <a:pt x="291" y="649"/>
                </a:lnTo>
                <a:lnTo>
                  <a:pt x="291" y="649"/>
                </a:lnTo>
                <a:lnTo>
                  <a:pt x="291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8" y="649"/>
                </a:lnTo>
                <a:lnTo>
                  <a:pt x="288" y="649"/>
                </a:lnTo>
                <a:lnTo>
                  <a:pt x="288" y="649"/>
                </a:lnTo>
                <a:lnTo>
                  <a:pt x="288" y="648"/>
                </a:lnTo>
                <a:lnTo>
                  <a:pt x="288" y="648"/>
                </a:lnTo>
                <a:lnTo>
                  <a:pt x="288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2" y="648"/>
                </a:lnTo>
                <a:lnTo>
                  <a:pt x="272" y="648"/>
                </a:lnTo>
                <a:lnTo>
                  <a:pt x="272" y="648"/>
                </a:lnTo>
                <a:lnTo>
                  <a:pt x="272" y="649"/>
                </a:lnTo>
                <a:lnTo>
                  <a:pt x="272" y="649"/>
                </a:lnTo>
                <a:lnTo>
                  <a:pt x="272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68" y="649"/>
                </a:lnTo>
                <a:lnTo>
                  <a:pt x="268" y="649"/>
                </a:lnTo>
                <a:lnTo>
                  <a:pt x="268" y="649"/>
                </a:lnTo>
                <a:lnTo>
                  <a:pt x="268" y="650"/>
                </a:lnTo>
                <a:lnTo>
                  <a:pt x="268" y="650"/>
                </a:lnTo>
                <a:lnTo>
                  <a:pt x="268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1"/>
                </a:lnTo>
                <a:lnTo>
                  <a:pt x="266" y="651"/>
                </a:lnTo>
                <a:lnTo>
                  <a:pt x="266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4" y="651"/>
                </a:lnTo>
                <a:lnTo>
                  <a:pt x="264" y="651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3"/>
                </a:lnTo>
                <a:lnTo>
                  <a:pt x="263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1" y="653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59" y="655"/>
                </a:lnTo>
                <a:lnTo>
                  <a:pt x="259" y="655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8" y="656"/>
                </a:lnTo>
                <a:lnTo>
                  <a:pt x="258" y="656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7" y="657"/>
                </a:lnTo>
                <a:lnTo>
                  <a:pt x="257" y="657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6" y="658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60"/>
                </a:lnTo>
                <a:lnTo>
                  <a:pt x="256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4"/>
                </a:lnTo>
                <a:lnTo>
                  <a:pt x="254" y="664"/>
                </a:lnTo>
                <a:lnTo>
                  <a:pt x="254" y="664"/>
                </a:lnTo>
                <a:lnTo>
                  <a:pt x="254" y="664"/>
                </a:lnTo>
                <a:lnTo>
                  <a:pt x="253" y="664"/>
                </a:lnTo>
                <a:lnTo>
                  <a:pt x="253" y="664"/>
                </a:lnTo>
                <a:lnTo>
                  <a:pt x="253" y="664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2" y="666"/>
                </a:lnTo>
                <a:lnTo>
                  <a:pt x="252" y="666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0" y="669"/>
                </a:lnTo>
                <a:lnTo>
                  <a:pt x="250" y="669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1"/>
                </a:lnTo>
                <a:lnTo>
                  <a:pt x="253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4"/>
                </a:lnTo>
                <a:lnTo>
                  <a:pt x="255" y="694"/>
                </a:lnTo>
                <a:lnTo>
                  <a:pt x="255" y="694"/>
                </a:lnTo>
                <a:lnTo>
                  <a:pt x="255" y="694"/>
                </a:lnTo>
                <a:lnTo>
                  <a:pt x="256" y="694"/>
                </a:lnTo>
                <a:lnTo>
                  <a:pt x="256" y="694"/>
                </a:lnTo>
                <a:lnTo>
                  <a:pt x="256" y="694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2" y="700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2"/>
                </a:lnTo>
                <a:lnTo>
                  <a:pt x="263" y="702"/>
                </a:lnTo>
                <a:lnTo>
                  <a:pt x="263" y="702"/>
                </a:lnTo>
                <a:lnTo>
                  <a:pt x="263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4"/>
                </a:lnTo>
                <a:lnTo>
                  <a:pt x="266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3" y="705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1" y="705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3" y="704"/>
                </a:lnTo>
                <a:lnTo>
                  <a:pt x="293" y="704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5" y="703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1"/>
                </a:lnTo>
                <a:lnTo>
                  <a:pt x="297" y="701"/>
                </a:lnTo>
                <a:lnTo>
                  <a:pt x="297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300" y="700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1" y="699"/>
                </a:lnTo>
                <a:lnTo>
                  <a:pt x="301" y="699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2" y="697"/>
                </a:lnTo>
                <a:lnTo>
                  <a:pt x="302" y="697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4"/>
                </a:lnTo>
                <a:lnTo>
                  <a:pt x="303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6" y="693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7" y="691"/>
                </a:lnTo>
                <a:lnTo>
                  <a:pt x="307" y="691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8" y="688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9" y="685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close/>
                <a:moveTo>
                  <a:pt x="280" y="640"/>
                </a:moveTo>
                <a:lnTo>
                  <a:pt x="280" y="640"/>
                </a:lnTo>
                <a:lnTo>
                  <a:pt x="280" y="640"/>
                </a:lnTo>
                <a:lnTo>
                  <a:pt x="281" y="640"/>
                </a:lnTo>
                <a:lnTo>
                  <a:pt x="281" y="640"/>
                </a:lnTo>
                <a:lnTo>
                  <a:pt x="281" y="640"/>
                </a:lnTo>
                <a:lnTo>
                  <a:pt x="281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5" y="640"/>
                </a:lnTo>
                <a:lnTo>
                  <a:pt x="285" y="640"/>
                </a:lnTo>
                <a:lnTo>
                  <a:pt x="285" y="640"/>
                </a:lnTo>
                <a:lnTo>
                  <a:pt x="285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9" y="640"/>
                </a:lnTo>
                <a:lnTo>
                  <a:pt x="289" y="640"/>
                </a:lnTo>
                <a:lnTo>
                  <a:pt x="289" y="640"/>
                </a:lnTo>
                <a:lnTo>
                  <a:pt x="289" y="641"/>
                </a:lnTo>
                <a:lnTo>
                  <a:pt x="289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5" y="642"/>
                </a:lnTo>
                <a:lnTo>
                  <a:pt x="295" y="642"/>
                </a:lnTo>
                <a:lnTo>
                  <a:pt x="295" y="643"/>
                </a:lnTo>
                <a:lnTo>
                  <a:pt x="295" y="643"/>
                </a:lnTo>
                <a:lnTo>
                  <a:pt x="295" y="643"/>
                </a:lnTo>
                <a:lnTo>
                  <a:pt x="295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8" y="643"/>
                </a:lnTo>
                <a:lnTo>
                  <a:pt x="298" y="643"/>
                </a:lnTo>
                <a:lnTo>
                  <a:pt x="298" y="644"/>
                </a:lnTo>
                <a:lnTo>
                  <a:pt x="298" y="644"/>
                </a:lnTo>
                <a:lnTo>
                  <a:pt x="298" y="644"/>
                </a:lnTo>
                <a:lnTo>
                  <a:pt x="298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300" y="644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7"/>
                </a:lnTo>
                <a:lnTo>
                  <a:pt x="301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4" y="648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6" y="649"/>
                </a:lnTo>
                <a:lnTo>
                  <a:pt x="306" y="649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7" y="650"/>
                </a:lnTo>
                <a:lnTo>
                  <a:pt x="307" y="650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8" y="651"/>
                </a:lnTo>
                <a:lnTo>
                  <a:pt x="308" y="651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9" y="652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6"/>
                </a:lnTo>
                <a:lnTo>
                  <a:pt x="310" y="656"/>
                </a:lnTo>
                <a:lnTo>
                  <a:pt x="310" y="656"/>
                </a:lnTo>
                <a:lnTo>
                  <a:pt x="311" y="656"/>
                </a:lnTo>
                <a:lnTo>
                  <a:pt x="311" y="656"/>
                </a:lnTo>
                <a:lnTo>
                  <a:pt x="311" y="656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9"/>
                </a:lnTo>
                <a:lnTo>
                  <a:pt x="312" y="659"/>
                </a:lnTo>
                <a:lnTo>
                  <a:pt x="312" y="659"/>
                </a:lnTo>
                <a:lnTo>
                  <a:pt x="312" y="659"/>
                </a:lnTo>
                <a:lnTo>
                  <a:pt x="313" y="659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1"/>
                </a:lnTo>
                <a:lnTo>
                  <a:pt x="313" y="661"/>
                </a:lnTo>
                <a:lnTo>
                  <a:pt x="313" y="661"/>
                </a:lnTo>
                <a:lnTo>
                  <a:pt x="313" y="661"/>
                </a:lnTo>
                <a:lnTo>
                  <a:pt x="315" y="661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8"/>
                </a:lnTo>
                <a:lnTo>
                  <a:pt x="316" y="668"/>
                </a:lnTo>
                <a:lnTo>
                  <a:pt x="316" y="668"/>
                </a:lnTo>
                <a:lnTo>
                  <a:pt x="317" y="668"/>
                </a:lnTo>
                <a:lnTo>
                  <a:pt x="317" y="668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3"/>
                </a:lnTo>
                <a:lnTo>
                  <a:pt x="317" y="673"/>
                </a:lnTo>
                <a:lnTo>
                  <a:pt x="317" y="673"/>
                </a:lnTo>
                <a:lnTo>
                  <a:pt x="317" y="673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7"/>
                </a:lnTo>
                <a:lnTo>
                  <a:pt x="317" y="677"/>
                </a:lnTo>
                <a:lnTo>
                  <a:pt x="317" y="677"/>
                </a:lnTo>
                <a:lnTo>
                  <a:pt x="317" y="677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81"/>
                </a:lnTo>
                <a:lnTo>
                  <a:pt x="317" y="681"/>
                </a:lnTo>
                <a:lnTo>
                  <a:pt x="317" y="681"/>
                </a:lnTo>
                <a:lnTo>
                  <a:pt x="317" y="681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90"/>
                </a:lnTo>
                <a:lnTo>
                  <a:pt x="316" y="690"/>
                </a:lnTo>
                <a:lnTo>
                  <a:pt x="316" y="690"/>
                </a:lnTo>
                <a:lnTo>
                  <a:pt x="315" y="690"/>
                </a:lnTo>
                <a:lnTo>
                  <a:pt x="315" y="690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1" y="696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9"/>
                </a:lnTo>
                <a:lnTo>
                  <a:pt x="311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09" y="700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2" y="706"/>
                </a:lnTo>
                <a:lnTo>
                  <a:pt x="302" y="706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9"/>
                </a:lnTo>
                <a:lnTo>
                  <a:pt x="301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299" y="709"/>
                </a:lnTo>
                <a:lnTo>
                  <a:pt x="299" y="710"/>
                </a:lnTo>
                <a:lnTo>
                  <a:pt x="299" y="710"/>
                </a:lnTo>
                <a:lnTo>
                  <a:pt x="299" y="710"/>
                </a:lnTo>
                <a:lnTo>
                  <a:pt x="299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3"/>
                </a:lnTo>
                <a:lnTo>
                  <a:pt x="292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5" y="714"/>
                </a:lnTo>
                <a:lnTo>
                  <a:pt x="285" y="714"/>
                </a:lnTo>
                <a:lnTo>
                  <a:pt x="285" y="714"/>
                </a:lnTo>
                <a:lnTo>
                  <a:pt x="285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1" y="714"/>
                </a:lnTo>
                <a:lnTo>
                  <a:pt x="281" y="714"/>
                </a:lnTo>
                <a:lnTo>
                  <a:pt x="281" y="714"/>
                </a:lnTo>
                <a:lnTo>
                  <a:pt x="281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7" y="714"/>
                </a:lnTo>
                <a:lnTo>
                  <a:pt x="277" y="714"/>
                </a:lnTo>
                <a:lnTo>
                  <a:pt x="277" y="714"/>
                </a:lnTo>
                <a:lnTo>
                  <a:pt x="277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3" y="714"/>
                </a:lnTo>
                <a:lnTo>
                  <a:pt x="273" y="714"/>
                </a:lnTo>
                <a:lnTo>
                  <a:pt x="273" y="714"/>
                </a:lnTo>
                <a:lnTo>
                  <a:pt x="273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7" y="713"/>
                </a:lnTo>
                <a:lnTo>
                  <a:pt x="267" y="712"/>
                </a:lnTo>
                <a:lnTo>
                  <a:pt x="267" y="712"/>
                </a:lnTo>
                <a:lnTo>
                  <a:pt x="267" y="712"/>
                </a:lnTo>
                <a:lnTo>
                  <a:pt x="267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09"/>
                </a:lnTo>
                <a:lnTo>
                  <a:pt x="261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8" y="709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6"/>
                </a:lnTo>
                <a:lnTo>
                  <a:pt x="257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3" y="704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0"/>
                </a:lnTo>
                <a:lnTo>
                  <a:pt x="250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699"/>
                </a:lnTo>
                <a:lnTo>
                  <a:pt x="249" y="699"/>
                </a:lnTo>
                <a:lnTo>
                  <a:pt x="249" y="699"/>
                </a:lnTo>
                <a:lnTo>
                  <a:pt x="249" y="699"/>
                </a:lnTo>
                <a:lnTo>
                  <a:pt x="248" y="699"/>
                </a:lnTo>
                <a:lnTo>
                  <a:pt x="248" y="699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0"/>
                </a:lnTo>
                <a:lnTo>
                  <a:pt x="245" y="690"/>
                </a:lnTo>
                <a:lnTo>
                  <a:pt x="245" y="690"/>
                </a:lnTo>
                <a:lnTo>
                  <a:pt x="244" y="690"/>
                </a:lnTo>
                <a:lnTo>
                  <a:pt x="244" y="690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1"/>
                </a:lnTo>
                <a:lnTo>
                  <a:pt x="243" y="681"/>
                </a:lnTo>
                <a:lnTo>
                  <a:pt x="243" y="681"/>
                </a:lnTo>
                <a:lnTo>
                  <a:pt x="243" y="681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7"/>
                </a:lnTo>
                <a:lnTo>
                  <a:pt x="243" y="677"/>
                </a:lnTo>
                <a:lnTo>
                  <a:pt x="243" y="677"/>
                </a:lnTo>
                <a:lnTo>
                  <a:pt x="243" y="677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3"/>
                </a:lnTo>
                <a:lnTo>
                  <a:pt x="243" y="673"/>
                </a:lnTo>
                <a:lnTo>
                  <a:pt x="243" y="673"/>
                </a:lnTo>
                <a:lnTo>
                  <a:pt x="243" y="673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5"/>
                </a:lnTo>
                <a:lnTo>
                  <a:pt x="244" y="665"/>
                </a:lnTo>
                <a:lnTo>
                  <a:pt x="244" y="665"/>
                </a:lnTo>
                <a:lnTo>
                  <a:pt x="245" y="665"/>
                </a:lnTo>
                <a:lnTo>
                  <a:pt x="245" y="665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6"/>
                </a:lnTo>
                <a:lnTo>
                  <a:pt x="248" y="656"/>
                </a:lnTo>
                <a:lnTo>
                  <a:pt x="248" y="656"/>
                </a:lnTo>
                <a:lnTo>
                  <a:pt x="249" y="656"/>
                </a:lnTo>
                <a:lnTo>
                  <a:pt x="249" y="656"/>
                </a:lnTo>
                <a:lnTo>
                  <a:pt x="249" y="656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50" y="655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1"/>
                </a:lnTo>
                <a:lnTo>
                  <a:pt x="252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0"/>
                </a:lnTo>
                <a:lnTo>
                  <a:pt x="253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49"/>
                </a:lnTo>
                <a:lnTo>
                  <a:pt x="254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7" y="648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8" y="647"/>
                </a:lnTo>
                <a:lnTo>
                  <a:pt x="258" y="647"/>
                </a:lnTo>
                <a:lnTo>
                  <a:pt x="258" y="647"/>
                </a:lnTo>
                <a:lnTo>
                  <a:pt x="258" y="646"/>
                </a:lnTo>
                <a:lnTo>
                  <a:pt x="258" y="646"/>
                </a:lnTo>
                <a:lnTo>
                  <a:pt x="258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3"/>
                </a:lnTo>
                <a:lnTo>
                  <a:pt x="262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2"/>
                </a:lnTo>
                <a:lnTo>
                  <a:pt x="264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7" y="642"/>
                </a:lnTo>
                <a:lnTo>
                  <a:pt x="267" y="641"/>
                </a:lnTo>
                <a:lnTo>
                  <a:pt x="267" y="641"/>
                </a:lnTo>
                <a:lnTo>
                  <a:pt x="267" y="641"/>
                </a:lnTo>
                <a:lnTo>
                  <a:pt x="267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1" y="641"/>
                </a:lnTo>
                <a:lnTo>
                  <a:pt x="271" y="641"/>
                </a:lnTo>
                <a:lnTo>
                  <a:pt x="271" y="640"/>
                </a:lnTo>
                <a:lnTo>
                  <a:pt x="271" y="640"/>
                </a:lnTo>
                <a:lnTo>
                  <a:pt x="271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3" y="640"/>
                </a:lnTo>
                <a:lnTo>
                  <a:pt x="273" y="640"/>
                </a:lnTo>
                <a:lnTo>
                  <a:pt x="273" y="640"/>
                </a:lnTo>
                <a:lnTo>
                  <a:pt x="273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7" y="640"/>
                </a:lnTo>
                <a:lnTo>
                  <a:pt x="277" y="640"/>
                </a:lnTo>
                <a:lnTo>
                  <a:pt x="277" y="640"/>
                </a:lnTo>
                <a:lnTo>
                  <a:pt x="277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80" y="640"/>
                </a:lnTo>
                <a:lnTo>
                  <a:pt x="280" y="640"/>
                </a:lnTo>
                <a:lnTo>
                  <a:pt x="280" y="640"/>
                </a:lnTo>
                <a:lnTo>
                  <a:pt x="280" y="640"/>
                </a:lnTo>
                <a:close/>
                <a:moveTo>
                  <a:pt x="284" y="637"/>
                </a:moveTo>
                <a:lnTo>
                  <a:pt x="276" y="637"/>
                </a:lnTo>
                <a:lnTo>
                  <a:pt x="276" y="621"/>
                </a:lnTo>
                <a:lnTo>
                  <a:pt x="284" y="621"/>
                </a:lnTo>
                <a:lnTo>
                  <a:pt x="284" y="637"/>
                </a:lnTo>
                <a:lnTo>
                  <a:pt x="284" y="637"/>
                </a:lnTo>
                <a:close/>
                <a:moveTo>
                  <a:pt x="284" y="589"/>
                </a:moveTo>
                <a:lnTo>
                  <a:pt x="276" y="589"/>
                </a:lnTo>
                <a:lnTo>
                  <a:pt x="276" y="574"/>
                </a:lnTo>
                <a:lnTo>
                  <a:pt x="284" y="574"/>
                </a:lnTo>
                <a:lnTo>
                  <a:pt x="284" y="589"/>
                </a:lnTo>
                <a:lnTo>
                  <a:pt x="284" y="589"/>
                </a:lnTo>
                <a:close/>
                <a:moveTo>
                  <a:pt x="284" y="543"/>
                </a:moveTo>
                <a:lnTo>
                  <a:pt x="282" y="543"/>
                </a:lnTo>
                <a:lnTo>
                  <a:pt x="280" y="544"/>
                </a:lnTo>
                <a:lnTo>
                  <a:pt x="266" y="544"/>
                </a:lnTo>
                <a:lnTo>
                  <a:pt x="266" y="537"/>
                </a:lnTo>
                <a:lnTo>
                  <a:pt x="280" y="537"/>
                </a:lnTo>
                <a:lnTo>
                  <a:pt x="284" y="537"/>
                </a:lnTo>
                <a:lnTo>
                  <a:pt x="284" y="541"/>
                </a:lnTo>
                <a:lnTo>
                  <a:pt x="284" y="543"/>
                </a:lnTo>
                <a:lnTo>
                  <a:pt x="284" y="543"/>
                </a:lnTo>
                <a:close/>
                <a:moveTo>
                  <a:pt x="235" y="537"/>
                </a:moveTo>
                <a:lnTo>
                  <a:pt x="235" y="544"/>
                </a:lnTo>
                <a:lnTo>
                  <a:pt x="219" y="544"/>
                </a:lnTo>
                <a:lnTo>
                  <a:pt x="219" y="537"/>
                </a:lnTo>
                <a:lnTo>
                  <a:pt x="235" y="537"/>
                </a:lnTo>
                <a:lnTo>
                  <a:pt x="235" y="537"/>
                </a:lnTo>
                <a:close/>
                <a:moveTo>
                  <a:pt x="187" y="537"/>
                </a:moveTo>
                <a:lnTo>
                  <a:pt x="187" y="544"/>
                </a:lnTo>
                <a:lnTo>
                  <a:pt x="172" y="544"/>
                </a:lnTo>
                <a:lnTo>
                  <a:pt x="172" y="537"/>
                </a:lnTo>
                <a:lnTo>
                  <a:pt x="187" y="537"/>
                </a:lnTo>
                <a:lnTo>
                  <a:pt x="187" y="537"/>
                </a:lnTo>
                <a:close/>
                <a:moveTo>
                  <a:pt x="140" y="537"/>
                </a:moveTo>
                <a:lnTo>
                  <a:pt x="140" y="544"/>
                </a:lnTo>
                <a:lnTo>
                  <a:pt x="124" y="544"/>
                </a:lnTo>
                <a:lnTo>
                  <a:pt x="124" y="537"/>
                </a:lnTo>
                <a:lnTo>
                  <a:pt x="140" y="537"/>
                </a:lnTo>
                <a:lnTo>
                  <a:pt x="140" y="537"/>
                </a:lnTo>
                <a:close/>
                <a:moveTo>
                  <a:pt x="93" y="537"/>
                </a:moveTo>
                <a:lnTo>
                  <a:pt x="93" y="544"/>
                </a:lnTo>
                <a:lnTo>
                  <a:pt x="77" y="544"/>
                </a:lnTo>
                <a:lnTo>
                  <a:pt x="77" y="537"/>
                </a:lnTo>
                <a:lnTo>
                  <a:pt x="93" y="537"/>
                </a:lnTo>
                <a:lnTo>
                  <a:pt x="93" y="537"/>
                </a:lnTo>
                <a:close/>
                <a:moveTo>
                  <a:pt x="46" y="537"/>
                </a:moveTo>
                <a:lnTo>
                  <a:pt x="46" y="544"/>
                </a:lnTo>
                <a:lnTo>
                  <a:pt x="30" y="544"/>
                </a:lnTo>
                <a:lnTo>
                  <a:pt x="30" y="537"/>
                </a:lnTo>
                <a:lnTo>
                  <a:pt x="46" y="537"/>
                </a:lnTo>
                <a:lnTo>
                  <a:pt x="46" y="537"/>
                </a:lnTo>
                <a:close/>
                <a:moveTo>
                  <a:pt x="8" y="535"/>
                </a:moveTo>
                <a:lnTo>
                  <a:pt x="0" y="535"/>
                </a:lnTo>
                <a:lnTo>
                  <a:pt x="0" y="519"/>
                </a:lnTo>
                <a:lnTo>
                  <a:pt x="8" y="519"/>
                </a:lnTo>
                <a:lnTo>
                  <a:pt x="8" y="535"/>
                </a:lnTo>
                <a:lnTo>
                  <a:pt x="8" y="535"/>
                </a:lnTo>
                <a:close/>
                <a:moveTo>
                  <a:pt x="8" y="488"/>
                </a:moveTo>
                <a:lnTo>
                  <a:pt x="0" y="488"/>
                </a:lnTo>
                <a:lnTo>
                  <a:pt x="0" y="472"/>
                </a:lnTo>
                <a:lnTo>
                  <a:pt x="8" y="472"/>
                </a:lnTo>
                <a:lnTo>
                  <a:pt x="8" y="488"/>
                </a:lnTo>
                <a:lnTo>
                  <a:pt x="8" y="488"/>
                </a:lnTo>
                <a:close/>
                <a:moveTo>
                  <a:pt x="8" y="441"/>
                </a:moveTo>
                <a:lnTo>
                  <a:pt x="0" y="441"/>
                </a:lnTo>
                <a:lnTo>
                  <a:pt x="0" y="425"/>
                </a:lnTo>
                <a:lnTo>
                  <a:pt x="8" y="425"/>
                </a:lnTo>
                <a:lnTo>
                  <a:pt x="8" y="441"/>
                </a:lnTo>
                <a:lnTo>
                  <a:pt x="8" y="441"/>
                </a:lnTo>
                <a:close/>
                <a:moveTo>
                  <a:pt x="8" y="393"/>
                </a:moveTo>
                <a:lnTo>
                  <a:pt x="0" y="393"/>
                </a:lnTo>
                <a:lnTo>
                  <a:pt x="0" y="378"/>
                </a:lnTo>
                <a:lnTo>
                  <a:pt x="8" y="378"/>
                </a:lnTo>
                <a:lnTo>
                  <a:pt x="8" y="393"/>
                </a:lnTo>
                <a:lnTo>
                  <a:pt x="8" y="393"/>
                </a:lnTo>
                <a:close/>
                <a:moveTo>
                  <a:pt x="8" y="346"/>
                </a:moveTo>
                <a:lnTo>
                  <a:pt x="0" y="346"/>
                </a:lnTo>
                <a:lnTo>
                  <a:pt x="0" y="330"/>
                </a:lnTo>
                <a:lnTo>
                  <a:pt x="8" y="330"/>
                </a:lnTo>
                <a:lnTo>
                  <a:pt x="8" y="346"/>
                </a:lnTo>
                <a:lnTo>
                  <a:pt x="8" y="346"/>
                </a:lnTo>
                <a:close/>
                <a:moveTo>
                  <a:pt x="8" y="299"/>
                </a:moveTo>
                <a:lnTo>
                  <a:pt x="0" y="299"/>
                </a:lnTo>
                <a:lnTo>
                  <a:pt x="0" y="283"/>
                </a:lnTo>
                <a:lnTo>
                  <a:pt x="8" y="283"/>
                </a:lnTo>
                <a:lnTo>
                  <a:pt x="8" y="299"/>
                </a:lnTo>
                <a:lnTo>
                  <a:pt x="8" y="299"/>
                </a:lnTo>
                <a:close/>
                <a:moveTo>
                  <a:pt x="8" y="253"/>
                </a:moveTo>
                <a:lnTo>
                  <a:pt x="0" y="253"/>
                </a:lnTo>
                <a:lnTo>
                  <a:pt x="0" y="237"/>
                </a:lnTo>
                <a:lnTo>
                  <a:pt x="8" y="237"/>
                </a:lnTo>
                <a:lnTo>
                  <a:pt x="8" y="253"/>
                </a:lnTo>
                <a:lnTo>
                  <a:pt x="8" y="253"/>
                </a:lnTo>
                <a:close/>
                <a:moveTo>
                  <a:pt x="8" y="205"/>
                </a:moveTo>
                <a:lnTo>
                  <a:pt x="0" y="205"/>
                </a:lnTo>
                <a:lnTo>
                  <a:pt x="0" y="189"/>
                </a:lnTo>
                <a:lnTo>
                  <a:pt x="8" y="189"/>
                </a:lnTo>
                <a:lnTo>
                  <a:pt x="8" y="205"/>
                </a:lnTo>
                <a:lnTo>
                  <a:pt x="8" y="205"/>
                </a:lnTo>
                <a:close/>
                <a:moveTo>
                  <a:pt x="8" y="158"/>
                </a:moveTo>
                <a:lnTo>
                  <a:pt x="0" y="158"/>
                </a:lnTo>
                <a:lnTo>
                  <a:pt x="0" y="142"/>
                </a:lnTo>
                <a:lnTo>
                  <a:pt x="8" y="142"/>
                </a:lnTo>
                <a:lnTo>
                  <a:pt x="8" y="158"/>
                </a:lnTo>
                <a:lnTo>
                  <a:pt x="8" y="158"/>
                </a:lnTo>
                <a:close/>
                <a:moveTo>
                  <a:pt x="8" y="111"/>
                </a:moveTo>
                <a:lnTo>
                  <a:pt x="0" y="111"/>
                </a:lnTo>
                <a:lnTo>
                  <a:pt x="0" y="95"/>
                </a:lnTo>
                <a:lnTo>
                  <a:pt x="8" y="95"/>
                </a:lnTo>
                <a:lnTo>
                  <a:pt x="8" y="111"/>
                </a:lnTo>
                <a:lnTo>
                  <a:pt x="8" y="111"/>
                </a:lnTo>
                <a:close/>
                <a:moveTo>
                  <a:pt x="8" y="63"/>
                </a:moveTo>
                <a:lnTo>
                  <a:pt x="0" y="63"/>
                </a:lnTo>
                <a:lnTo>
                  <a:pt x="0" y="48"/>
                </a:lnTo>
                <a:lnTo>
                  <a:pt x="8" y="48"/>
                </a:lnTo>
                <a:lnTo>
                  <a:pt x="8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7">
            <a:extLst>
              <a:ext uri="{FF2B5EF4-FFF2-40B4-BE49-F238E27FC236}">
                <a16:creationId xmlns="" xmlns:a16="http://schemas.microsoft.com/office/drawing/2014/main" id="{40AA9F33-1992-4795-999D-BC7DD96059A3}"/>
              </a:ext>
            </a:extLst>
          </p:cNvPr>
          <p:cNvSpPr>
            <a:spLocks noEditPoints="1"/>
          </p:cNvSpPr>
          <p:nvPr/>
        </p:nvSpPr>
        <p:spPr bwMode="auto">
          <a:xfrm>
            <a:off x="4534346" y="1989138"/>
            <a:ext cx="558800" cy="757237"/>
          </a:xfrm>
          <a:custGeom>
            <a:avLst/>
            <a:gdLst>
              <a:gd name="T0" fmla="*/ 344 w 352"/>
              <a:gd name="T1" fmla="*/ 434 h 477"/>
              <a:gd name="T2" fmla="*/ 342 w 352"/>
              <a:gd name="T3" fmla="*/ 429 h 477"/>
              <a:gd name="T4" fmla="*/ 339 w 352"/>
              <a:gd name="T5" fmla="*/ 423 h 477"/>
              <a:gd name="T6" fmla="*/ 335 w 352"/>
              <a:gd name="T7" fmla="*/ 419 h 477"/>
              <a:gd name="T8" fmla="*/ 330 w 352"/>
              <a:gd name="T9" fmla="*/ 415 h 477"/>
              <a:gd name="T10" fmla="*/ 325 w 352"/>
              <a:gd name="T11" fmla="*/ 412 h 477"/>
              <a:gd name="T12" fmla="*/ 319 w 352"/>
              <a:gd name="T13" fmla="*/ 411 h 477"/>
              <a:gd name="T14" fmla="*/ 312 w 352"/>
              <a:gd name="T15" fmla="*/ 411 h 477"/>
              <a:gd name="T16" fmla="*/ 307 w 352"/>
              <a:gd name="T17" fmla="*/ 412 h 477"/>
              <a:gd name="T18" fmla="*/ 301 w 352"/>
              <a:gd name="T19" fmla="*/ 414 h 477"/>
              <a:gd name="T20" fmla="*/ 295 w 352"/>
              <a:gd name="T21" fmla="*/ 416 h 477"/>
              <a:gd name="T22" fmla="*/ 291 w 352"/>
              <a:gd name="T23" fmla="*/ 421 h 477"/>
              <a:gd name="T24" fmla="*/ 287 w 352"/>
              <a:gd name="T25" fmla="*/ 427 h 477"/>
              <a:gd name="T26" fmla="*/ 285 w 352"/>
              <a:gd name="T27" fmla="*/ 432 h 477"/>
              <a:gd name="T28" fmla="*/ 284 w 352"/>
              <a:gd name="T29" fmla="*/ 438 h 477"/>
              <a:gd name="T30" fmla="*/ 285 w 352"/>
              <a:gd name="T31" fmla="*/ 445 h 477"/>
              <a:gd name="T32" fmla="*/ 286 w 352"/>
              <a:gd name="T33" fmla="*/ 450 h 477"/>
              <a:gd name="T34" fmla="*/ 290 w 352"/>
              <a:gd name="T35" fmla="*/ 456 h 477"/>
              <a:gd name="T36" fmla="*/ 293 w 352"/>
              <a:gd name="T37" fmla="*/ 460 h 477"/>
              <a:gd name="T38" fmla="*/ 298 w 352"/>
              <a:gd name="T39" fmla="*/ 465 h 477"/>
              <a:gd name="T40" fmla="*/ 303 w 352"/>
              <a:gd name="T41" fmla="*/ 467 h 477"/>
              <a:gd name="T42" fmla="*/ 309 w 352"/>
              <a:gd name="T43" fmla="*/ 469 h 477"/>
              <a:gd name="T44" fmla="*/ 316 w 352"/>
              <a:gd name="T45" fmla="*/ 469 h 477"/>
              <a:gd name="T46" fmla="*/ 322 w 352"/>
              <a:gd name="T47" fmla="*/ 468 h 477"/>
              <a:gd name="T48" fmla="*/ 328 w 352"/>
              <a:gd name="T49" fmla="*/ 466 h 477"/>
              <a:gd name="T50" fmla="*/ 333 w 352"/>
              <a:gd name="T51" fmla="*/ 464 h 477"/>
              <a:gd name="T52" fmla="*/ 337 w 352"/>
              <a:gd name="T53" fmla="*/ 459 h 477"/>
              <a:gd name="T54" fmla="*/ 340 w 352"/>
              <a:gd name="T55" fmla="*/ 454 h 477"/>
              <a:gd name="T56" fmla="*/ 343 w 352"/>
              <a:gd name="T57" fmla="*/ 448 h 477"/>
              <a:gd name="T58" fmla="*/ 344 w 352"/>
              <a:gd name="T59" fmla="*/ 442 h 477"/>
              <a:gd name="T60" fmla="*/ 323 w 352"/>
              <a:gd name="T61" fmla="*/ 403 h 477"/>
              <a:gd name="T62" fmla="*/ 330 w 352"/>
              <a:gd name="T63" fmla="*/ 406 h 477"/>
              <a:gd name="T64" fmla="*/ 337 w 352"/>
              <a:gd name="T65" fmla="*/ 410 h 477"/>
              <a:gd name="T66" fmla="*/ 343 w 352"/>
              <a:gd name="T67" fmla="*/ 415 h 477"/>
              <a:gd name="T68" fmla="*/ 347 w 352"/>
              <a:gd name="T69" fmla="*/ 421 h 477"/>
              <a:gd name="T70" fmla="*/ 351 w 352"/>
              <a:gd name="T71" fmla="*/ 429 h 477"/>
              <a:gd name="T72" fmla="*/ 352 w 352"/>
              <a:gd name="T73" fmla="*/ 437 h 477"/>
              <a:gd name="T74" fmla="*/ 352 w 352"/>
              <a:gd name="T75" fmla="*/ 445 h 477"/>
              <a:gd name="T76" fmla="*/ 349 w 352"/>
              <a:gd name="T77" fmla="*/ 453 h 477"/>
              <a:gd name="T78" fmla="*/ 346 w 352"/>
              <a:gd name="T79" fmla="*/ 459 h 477"/>
              <a:gd name="T80" fmla="*/ 342 w 352"/>
              <a:gd name="T81" fmla="*/ 465 h 477"/>
              <a:gd name="T82" fmla="*/ 336 w 352"/>
              <a:gd name="T83" fmla="*/ 471 h 477"/>
              <a:gd name="T84" fmla="*/ 329 w 352"/>
              <a:gd name="T85" fmla="*/ 474 h 477"/>
              <a:gd name="T86" fmla="*/ 322 w 352"/>
              <a:gd name="T87" fmla="*/ 477 h 477"/>
              <a:gd name="T88" fmla="*/ 314 w 352"/>
              <a:gd name="T89" fmla="*/ 477 h 477"/>
              <a:gd name="T90" fmla="*/ 305 w 352"/>
              <a:gd name="T91" fmla="*/ 477 h 477"/>
              <a:gd name="T92" fmla="*/ 299 w 352"/>
              <a:gd name="T93" fmla="*/ 474 h 477"/>
              <a:gd name="T94" fmla="*/ 292 w 352"/>
              <a:gd name="T95" fmla="*/ 471 h 477"/>
              <a:gd name="T96" fmla="*/ 286 w 352"/>
              <a:gd name="T97" fmla="*/ 465 h 477"/>
              <a:gd name="T98" fmla="*/ 282 w 352"/>
              <a:gd name="T99" fmla="*/ 459 h 477"/>
              <a:gd name="T100" fmla="*/ 278 w 352"/>
              <a:gd name="T101" fmla="*/ 451 h 477"/>
              <a:gd name="T102" fmla="*/ 277 w 352"/>
              <a:gd name="T103" fmla="*/ 445 h 477"/>
              <a:gd name="T104" fmla="*/ 277 w 352"/>
              <a:gd name="T105" fmla="*/ 436 h 477"/>
              <a:gd name="T106" fmla="*/ 278 w 352"/>
              <a:gd name="T107" fmla="*/ 428 h 477"/>
              <a:gd name="T108" fmla="*/ 282 w 352"/>
              <a:gd name="T109" fmla="*/ 421 h 477"/>
              <a:gd name="T110" fmla="*/ 286 w 352"/>
              <a:gd name="T111" fmla="*/ 415 h 477"/>
              <a:gd name="T112" fmla="*/ 292 w 352"/>
              <a:gd name="T113" fmla="*/ 410 h 477"/>
              <a:gd name="T114" fmla="*/ 299 w 352"/>
              <a:gd name="T115" fmla="*/ 406 h 477"/>
              <a:gd name="T116" fmla="*/ 305 w 352"/>
              <a:gd name="T117" fmla="*/ 403 h 477"/>
              <a:gd name="T118" fmla="*/ 318 w 352"/>
              <a:gd name="T119" fmla="*/ 317 h 477"/>
              <a:gd name="T120" fmla="*/ 54 w 352"/>
              <a:gd name="T121" fmla="*/ 282 h 477"/>
              <a:gd name="T122" fmla="*/ 8 w 352"/>
              <a:gd name="T123" fmla="*/ 62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2" h="477">
                <a:moveTo>
                  <a:pt x="8" y="16"/>
                </a:move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344" y="440"/>
                </a:moveTo>
                <a:lnTo>
                  <a:pt x="344" y="440"/>
                </a:lnTo>
                <a:lnTo>
                  <a:pt x="344" y="440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3"/>
                </a:lnTo>
                <a:lnTo>
                  <a:pt x="344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2" y="430"/>
                </a:lnTo>
                <a:lnTo>
                  <a:pt x="342" y="430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39" y="425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7" y="422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3"/>
                </a:lnTo>
                <a:lnTo>
                  <a:pt x="328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2"/>
                </a:lnTo>
                <a:lnTo>
                  <a:pt x="326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1"/>
                </a:lnTo>
                <a:lnTo>
                  <a:pt x="322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2"/>
                </a:lnTo>
                <a:lnTo>
                  <a:pt x="307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3"/>
                </a:lnTo>
                <a:lnTo>
                  <a:pt x="303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5"/>
                </a:lnTo>
                <a:lnTo>
                  <a:pt x="299" y="415"/>
                </a:lnTo>
                <a:lnTo>
                  <a:pt x="299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0" y="422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4"/>
                </a:lnTo>
                <a:lnTo>
                  <a:pt x="290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5" y="431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5" y="442"/>
                </a:lnTo>
                <a:lnTo>
                  <a:pt x="285" y="442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7" y="451"/>
                </a:lnTo>
                <a:lnTo>
                  <a:pt x="287" y="451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9" y="454"/>
                </a:lnTo>
                <a:lnTo>
                  <a:pt x="289" y="454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9"/>
                </a:lnTo>
                <a:lnTo>
                  <a:pt x="291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3"/>
                </a:lnTo>
                <a:lnTo>
                  <a:pt x="294" y="463"/>
                </a:lnTo>
                <a:lnTo>
                  <a:pt x="294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8" y="464"/>
                </a:lnTo>
                <a:lnTo>
                  <a:pt x="298" y="464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6"/>
                </a:lnTo>
                <a:lnTo>
                  <a:pt x="299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8"/>
                </a:lnTo>
                <a:lnTo>
                  <a:pt x="303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8"/>
                </a:lnTo>
                <a:lnTo>
                  <a:pt x="321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1" y="465"/>
                </a:lnTo>
                <a:lnTo>
                  <a:pt x="331" y="465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3"/>
                </a:lnTo>
                <a:lnTo>
                  <a:pt x="333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8"/>
                </a:lnTo>
                <a:lnTo>
                  <a:pt x="337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9" y="457"/>
                </a:lnTo>
                <a:lnTo>
                  <a:pt x="339" y="457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5"/>
                </a:lnTo>
                <a:lnTo>
                  <a:pt x="339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0"/>
                </a:lnTo>
                <a:lnTo>
                  <a:pt x="342" y="450"/>
                </a:lnTo>
                <a:lnTo>
                  <a:pt x="342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4" y="447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close/>
                <a:moveTo>
                  <a:pt x="318" y="403"/>
                </a:moveTo>
                <a:lnTo>
                  <a:pt x="318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3" y="403"/>
                </a:lnTo>
                <a:lnTo>
                  <a:pt x="323" y="403"/>
                </a:lnTo>
                <a:lnTo>
                  <a:pt x="323" y="404"/>
                </a:lnTo>
                <a:lnTo>
                  <a:pt x="323" y="404"/>
                </a:lnTo>
                <a:lnTo>
                  <a:pt x="323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5"/>
                </a:lnTo>
                <a:lnTo>
                  <a:pt x="327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30" y="405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3" y="406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6" y="409"/>
                </a:lnTo>
                <a:lnTo>
                  <a:pt x="336" y="409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1"/>
                </a:lnTo>
                <a:lnTo>
                  <a:pt x="337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40" y="412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2" y="413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8"/>
                </a:lnTo>
                <a:lnTo>
                  <a:pt x="344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6" y="419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1"/>
                </a:lnTo>
                <a:lnTo>
                  <a:pt x="346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5"/>
                </a:lnTo>
                <a:lnTo>
                  <a:pt x="348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2" y="432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49" y="451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5"/>
                </a:lnTo>
                <a:lnTo>
                  <a:pt x="349" y="455"/>
                </a:lnTo>
                <a:lnTo>
                  <a:pt x="349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7" y="457"/>
                </a:lnTo>
                <a:lnTo>
                  <a:pt x="347" y="457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9"/>
                </a:lnTo>
                <a:lnTo>
                  <a:pt x="347" y="459"/>
                </a:lnTo>
                <a:lnTo>
                  <a:pt x="347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3"/>
                </a:lnTo>
                <a:lnTo>
                  <a:pt x="345" y="463"/>
                </a:lnTo>
                <a:lnTo>
                  <a:pt x="345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3" y="464"/>
                </a:lnTo>
                <a:lnTo>
                  <a:pt x="343" y="464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2" y="465"/>
                </a:lnTo>
                <a:lnTo>
                  <a:pt x="342" y="465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39" y="467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8" y="468"/>
                </a:lnTo>
                <a:lnTo>
                  <a:pt x="338" y="468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71"/>
                </a:lnTo>
                <a:lnTo>
                  <a:pt x="337" y="471"/>
                </a:lnTo>
                <a:lnTo>
                  <a:pt x="337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3"/>
                </a:lnTo>
                <a:lnTo>
                  <a:pt x="334" y="473"/>
                </a:lnTo>
                <a:lnTo>
                  <a:pt x="334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1" y="473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29" y="474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2" y="476"/>
                </a:lnTo>
                <a:lnTo>
                  <a:pt x="322" y="477"/>
                </a:lnTo>
                <a:lnTo>
                  <a:pt x="322" y="477"/>
                </a:lnTo>
                <a:lnTo>
                  <a:pt x="322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5" y="477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5"/>
                </a:lnTo>
                <a:lnTo>
                  <a:pt x="302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299" y="475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6" y="474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1"/>
                </a:lnTo>
                <a:lnTo>
                  <a:pt x="293" y="471"/>
                </a:lnTo>
                <a:lnTo>
                  <a:pt x="293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0" y="469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89" y="468"/>
                </a:lnTo>
                <a:lnTo>
                  <a:pt x="289" y="468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6" y="466"/>
                </a:lnTo>
                <a:lnTo>
                  <a:pt x="286" y="466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5" y="465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2"/>
                </a:lnTo>
                <a:lnTo>
                  <a:pt x="284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2" y="460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8"/>
                </a:lnTo>
                <a:lnTo>
                  <a:pt x="282" y="458"/>
                </a:lnTo>
                <a:lnTo>
                  <a:pt x="282" y="458"/>
                </a:lnTo>
                <a:lnTo>
                  <a:pt x="281" y="458"/>
                </a:lnTo>
                <a:lnTo>
                  <a:pt x="281" y="458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6"/>
                </a:lnTo>
                <a:lnTo>
                  <a:pt x="281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78" y="454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4"/>
                </a:lnTo>
                <a:lnTo>
                  <a:pt x="277" y="444"/>
                </a:lnTo>
                <a:lnTo>
                  <a:pt x="277" y="444"/>
                </a:lnTo>
                <a:lnTo>
                  <a:pt x="276" y="444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7"/>
                </a:lnTo>
                <a:lnTo>
                  <a:pt x="276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7"/>
                </a:lnTo>
                <a:lnTo>
                  <a:pt x="278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1" y="424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2"/>
                </a:lnTo>
                <a:lnTo>
                  <a:pt x="281" y="422"/>
                </a:lnTo>
                <a:lnTo>
                  <a:pt x="281" y="422"/>
                </a:lnTo>
                <a:lnTo>
                  <a:pt x="282" y="422"/>
                </a:lnTo>
                <a:lnTo>
                  <a:pt x="282" y="422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0"/>
                </a:lnTo>
                <a:lnTo>
                  <a:pt x="282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4" y="419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5"/>
                </a:lnTo>
                <a:lnTo>
                  <a:pt x="285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1"/>
                </a:lnTo>
                <a:lnTo>
                  <a:pt x="290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3" y="410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7"/>
                </a:lnTo>
                <a:lnTo>
                  <a:pt x="294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6"/>
                </a:lnTo>
                <a:lnTo>
                  <a:pt x="296" y="406"/>
                </a:lnTo>
                <a:lnTo>
                  <a:pt x="296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9" y="406"/>
                </a:lnTo>
                <a:lnTo>
                  <a:pt x="299" y="406"/>
                </a:lnTo>
                <a:lnTo>
                  <a:pt x="299" y="405"/>
                </a:lnTo>
                <a:lnTo>
                  <a:pt x="299" y="405"/>
                </a:lnTo>
                <a:lnTo>
                  <a:pt x="299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5" y="404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396"/>
                </a:lnTo>
                <a:lnTo>
                  <a:pt x="318" y="396"/>
                </a:lnTo>
                <a:lnTo>
                  <a:pt x="318" y="403"/>
                </a:lnTo>
                <a:lnTo>
                  <a:pt x="318" y="403"/>
                </a:lnTo>
                <a:close/>
                <a:moveTo>
                  <a:pt x="318" y="365"/>
                </a:moveTo>
                <a:lnTo>
                  <a:pt x="310" y="365"/>
                </a:lnTo>
                <a:lnTo>
                  <a:pt x="310" y="349"/>
                </a:lnTo>
                <a:lnTo>
                  <a:pt x="318" y="349"/>
                </a:lnTo>
                <a:lnTo>
                  <a:pt x="318" y="365"/>
                </a:lnTo>
                <a:lnTo>
                  <a:pt x="318" y="365"/>
                </a:lnTo>
                <a:close/>
                <a:moveTo>
                  <a:pt x="318" y="317"/>
                </a:moveTo>
                <a:lnTo>
                  <a:pt x="310" y="317"/>
                </a:lnTo>
                <a:lnTo>
                  <a:pt x="310" y="302"/>
                </a:lnTo>
                <a:lnTo>
                  <a:pt x="318" y="302"/>
                </a:lnTo>
                <a:lnTo>
                  <a:pt x="318" y="317"/>
                </a:lnTo>
                <a:lnTo>
                  <a:pt x="318" y="317"/>
                </a:lnTo>
                <a:close/>
                <a:moveTo>
                  <a:pt x="307" y="275"/>
                </a:moveTo>
                <a:lnTo>
                  <a:pt x="307" y="282"/>
                </a:lnTo>
                <a:lnTo>
                  <a:pt x="291" y="282"/>
                </a:lnTo>
                <a:lnTo>
                  <a:pt x="291" y="275"/>
                </a:lnTo>
                <a:lnTo>
                  <a:pt x="307" y="275"/>
                </a:lnTo>
                <a:lnTo>
                  <a:pt x="307" y="275"/>
                </a:lnTo>
                <a:close/>
                <a:moveTo>
                  <a:pt x="259" y="275"/>
                </a:moveTo>
                <a:lnTo>
                  <a:pt x="259" y="282"/>
                </a:lnTo>
                <a:lnTo>
                  <a:pt x="244" y="282"/>
                </a:lnTo>
                <a:lnTo>
                  <a:pt x="244" y="275"/>
                </a:lnTo>
                <a:lnTo>
                  <a:pt x="259" y="275"/>
                </a:lnTo>
                <a:lnTo>
                  <a:pt x="259" y="275"/>
                </a:lnTo>
                <a:close/>
                <a:moveTo>
                  <a:pt x="212" y="275"/>
                </a:moveTo>
                <a:lnTo>
                  <a:pt x="212" y="282"/>
                </a:lnTo>
                <a:lnTo>
                  <a:pt x="196" y="282"/>
                </a:lnTo>
                <a:lnTo>
                  <a:pt x="196" y="275"/>
                </a:lnTo>
                <a:lnTo>
                  <a:pt x="212" y="275"/>
                </a:lnTo>
                <a:lnTo>
                  <a:pt x="212" y="275"/>
                </a:lnTo>
                <a:close/>
                <a:moveTo>
                  <a:pt x="165" y="275"/>
                </a:moveTo>
                <a:lnTo>
                  <a:pt x="165" y="282"/>
                </a:lnTo>
                <a:lnTo>
                  <a:pt x="149" y="282"/>
                </a:lnTo>
                <a:lnTo>
                  <a:pt x="149" y="275"/>
                </a:lnTo>
                <a:lnTo>
                  <a:pt x="165" y="275"/>
                </a:lnTo>
                <a:lnTo>
                  <a:pt x="165" y="275"/>
                </a:lnTo>
                <a:close/>
                <a:moveTo>
                  <a:pt x="117" y="275"/>
                </a:moveTo>
                <a:lnTo>
                  <a:pt x="117" y="282"/>
                </a:lnTo>
                <a:lnTo>
                  <a:pt x="102" y="282"/>
                </a:lnTo>
                <a:lnTo>
                  <a:pt x="102" y="275"/>
                </a:lnTo>
                <a:lnTo>
                  <a:pt x="117" y="275"/>
                </a:lnTo>
                <a:lnTo>
                  <a:pt x="117" y="275"/>
                </a:lnTo>
                <a:close/>
                <a:moveTo>
                  <a:pt x="70" y="275"/>
                </a:moveTo>
                <a:lnTo>
                  <a:pt x="70" y="282"/>
                </a:lnTo>
                <a:lnTo>
                  <a:pt x="54" y="282"/>
                </a:lnTo>
                <a:lnTo>
                  <a:pt x="54" y="275"/>
                </a:lnTo>
                <a:lnTo>
                  <a:pt x="70" y="275"/>
                </a:lnTo>
                <a:lnTo>
                  <a:pt x="70" y="275"/>
                </a:lnTo>
                <a:close/>
                <a:moveTo>
                  <a:pt x="24" y="275"/>
                </a:moveTo>
                <a:lnTo>
                  <a:pt x="24" y="282"/>
                </a:lnTo>
                <a:lnTo>
                  <a:pt x="8" y="282"/>
                </a:lnTo>
                <a:lnTo>
                  <a:pt x="8" y="275"/>
                </a:lnTo>
                <a:lnTo>
                  <a:pt x="24" y="275"/>
                </a:lnTo>
                <a:lnTo>
                  <a:pt x="24" y="275"/>
                </a:lnTo>
                <a:close/>
                <a:moveTo>
                  <a:pt x="8" y="251"/>
                </a:moveTo>
                <a:lnTo>
                  <a:pt x="0" y="251"/>
                </a:lnTo>
                <a:lnTo>
                  <a:pt x="0" y="235"/>
                </a:lnTo>
                <a:lnTo>
                  <a:pt x="8" y="235"/>
                </a:lnTo>
                <a:lnTo>
                  <a:pt x="8" y="251"/>
                </a:lnTo>
                <a:lnTo>
                  <a:pt x="8" y="251"/>
                </a:lnTo>
                <a:close/>
                <a:moveTo>
                  <a:pt x="8" y="204"/>
                </a:moveTo>
                <a:lnTo>
                  <a:pt x="0" y="204"/>
                </a:lnTo>
                <a:lnTo>
                  <a:pt x="0" y="188"/>
                </a:lnTo>
                <a:lnTo>
                  <a:pt x="8" y="188"/>
                </a:lnTo>
                <a:lnTo>
                  <a:pt x="8" y="204"/>
                </a:lnTo>
                <a:lnTo>
                  <a:pt x="8" y="204"/>
                </a:lnTo>
                <a:close/>
                <a:moveTo>
                  <a:pt x="8" y="156"/>
                </a:moveTo>
                <a:lnTo>
                  <a:pt x="0" y="156"/>
                </a:lnTo>
                <a:lnTo>
                  <a:pt x="0" y="141"/>
                </a:lnTo>
                <a:lnTo>
                  <a:pt x="8" y="141"/>
                </a:lnTo>
                <a:lnTo>
                  <a:pt x="8" y="156"/>
                </a:lnTo>
                <a:lnTo>
                  <a:pt x="8" y="156"/>
                </a:lnTo>
                <a:close/>
                <a:moveTo>
                  <a:pt x="8" y="109"/>
                </a:moveTo>
                <a:lnTo>
                  <a:pt x="0" y="109"/>
                </a:lnTo>
                <a:lnTo>
                  <a:pt x="0" y="93"/>
                </a:lnTo>
                <a:lnTo>
                  <a:pt x="8" y="93"/>
                </a:lnTo>
                <a:lnTo>
                  <a:pt x="8" y="109"/>
                </a:lnTo>
                <a:lnTo>
                  <a:pt x="8" y="109"/>
                </a:lnTo>
                <a:close/>
                <a:moveTo>
                  <a:pt x="8" y="62"/>
                </a:moveTo>
                <a:lnTo>
                  <a:pt x="0" y="62"/>
                </a:lnTo>
                <a:lnTo>
                  <a:pt x="0" y="46"/>
                </a:lnTo>
                <a:lnTo>
                  <a:pt x="8" y="46"/>
                </a:lnTo>
                <a:lnTo>
                  <a:pt x="8" y="62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8">
            <a:extLst>
              <a:ext uri="{FF2B5EF4-FFF2-40B4-BE49-F238E27FC236}">
                <a16:creationId xmlns="" xmlns:a16="http://schemas.microsoft.com/office/drawing/2014/main" id="{7CF97531-4F2C-48DD-9D3A-8BCC77E6DA44}"/>
              </a:ext>
            </a:extLst>
          </p:cNvPr>
          <p:cNvSpPr>
            <a:spLocks noEditPoints="1"/>
          </p:cNvSpPr>
          <p:nvPr/>
        </p:nvSpPr>
        <p:spPr bwMode="auto">
          <a:xfrm>
            <a:off x="6998864" y="2014016"/>
            <a:ext cx="720725" cy="769937"/>
          </a:xfrm>
          <a:custGeom>
            <a:avLst/>
            <a:gdLst>
              <a:gd name="T0" fmla="*/ 68 w 454"/>
              <a:gd name="T1" fmla="*/ 442 h 485"/>
              <a:gd name="T2" fmla="*/ 66 w 454"/>
              <a:gd name="T3" fmla="*/ 437 h 485"/>
              <a:gd name="T4" fmla="*/ 64 w 454"/>
              <a:gd name="T5" fmla="*/ 431 h 485"/>
              <a:gd name="T6" fmla="*/ 59 w 454"/>
              <a:gd name="T7" fmla="*/ 427 h 485"/>
              <a:gd name="T8" fmla="*/ 55 w 454"/>
              <a:gd name="T9" fmla="*/ 423 h 485"/>
              <a:gd name="T10" fmla="*/ 49 w 454"/>
              <a:gd name="T11" fmla="*/ 420 h 485"/>
              <a:gd name="T12" fmla="*/ 43 w 454"/>
              <a:gd name="T13" fmla="*/ 419 h 485"/>
              <a:gd name="T14" fmla="*/ 36 w 454"/>
              <a:gd name="T15" fmla="*/ 419 h 485"/>
              <a:gd name="T16" fmla="*/ 31 w 454"/>
              <a:gd name="T17" fmla="*/ 420 h 485"/>
              <a:gd name="T18" fmla="*/ 25 w 454"/>
              <a:gd name="T19" fmla="*/ 422 h 485"/>
              <a:gd name="T20" fmla="*/ 20 w 454"/>
              <a:gd name="T21" fmla="*/ 424 h 485"/>
              <a:gd name="T22" fmla="*/ 15 w 454"/>
              <a:gd name="T23" fmla="*/ 429 h 485"/>
              <a:gd name="T24" fmla="*/ 12 w 454"/>
              <a:gd name="T25" fmla="*/ 435 h 485"/>
              <a:gd name="T26" fmla="*/ 9 w 454"/>
              <a:gd name="T27" fmla="*/ 440 h 485"/>
              <a:gd name="T28" fmla="*/ 8 w 454"/>
              <a:gd name="T29" fmla="*/ 446 h 485"/>
              <a:gd name="T30" fmla="*/ 9 w 454"/>
              <a:gd name="T31" fmla="*/ 453 h 485"/>
              <a:gd name="T32" fmla="*/ 11 w 454"/>
              <a:gd name="T33" fmla="*/ 458 h 485"/>
              <a:gd name="T34" fmla="*/ 14 w 454"/>
              <a:gd name="T35" fmla="*/ 464 h 485"/>
              <a:gd name="T36" fmla="*/ 17 w 454"/>
              <a:gd name="T37" fmla="*/ 468 h 485"/>
              <a:gd name="T38" fmla="*/ 22 w 454"/>
              <a:gd name="T39" fmla="*/ 473 h 485"/>
              <a:gd name="T40" fmla="*/ 27 w 454"/>
              <a:gd name="T41" fmla="*/ 475 h 485"/>
              <a:gd name="T42" fmla="*/ 33 w 454"/>
              <a:gd name="T43" fmla="*/ 477 h 485"/>
              <a:gd name="T44" fmla="*/ 40 w 454"/>
              <a:gd name="T45" fmla="*/ 477 h 485"/>
              <a:gd name="T46" fmla="*/ 46 w 454"/>
              <a:gd name="T47" fmla="*/ 476 h 485"/>
              <a:gd name="T48" fmla="*/ 52 w 454"/>
              <a:gd name="T49" fmla="*/ 474 h 485"/>
              <a:gd name="T50" fmla="*/ 57 w 454"/>
              <a:gd name="T51" fmla="*/ 472 h 485"/>
              <a:gd name="T52" fmla="*/ 61 w 454"/>
              <a:gd name="T53" fmla="*/ 467 h 485"/>
              <a:gd name="T54" fmla="*/ 65 w 454"/>
              <a:gd name="T55" fmla="*/ 462 h 485"/>
              <a:gd name="T56" fmla="*/ 67 w 454"/>
              <a:gd name="T57" fmla="*/ 456 h 485"/>
              <a:gd name="T58" fmla="*/ 68 w 454"/>
              <a:gd name="T59" fmla="*/ 450 h 485"/>
              <a:gd name="T60" fmla="*/ 43 w 454"/>
              <a:gd name="T61" fmla="*/ 411 h 485"/>
              <a:gd name="T62" fmla="*/ 51 w 454"/>
              <a:gd name="T63" fmla="*/ 412 h 485"/>
              <a:gd name="T64" fmla="*/ 58 w 454"/>
              <a:gd name="T65" fmla="*/ 415 h 485"/>
              <a:gd name="T66" fmla="*/ 65 w 454"/>
              <a:gd name="T67" fmla="*/ 421 h 485"/>
              <a:gd name="T68" fmla="*/ 69 w 454"/>
              <a:gd name="T69" fmla="*/ 427 h 485"/>
              <a:gd name="T70" fmla="*/ 73 w 454"/>
              <a:gd name="T71" fmla="*/ 433 h 485"/>
              <a:gd name="T72" fmla="*/ 75 w 454"/>
              <a:gd name="T73" fmla="*/ 440 h 485"/>
              <a:gd name="T74" fmla="*/ 76 w 454"/>
              <a:gd name="T75" fmla="*/ 449 h 485"/>
              <a:gd name="T76" fmla="*/ 75 w 454"/>
              <a:gd name="T77" fmla="*/ 457 h 485"/>
              <a:gd name="T78" fmla="*/ 73 w 454"/>
              <a:gd name="T79" fmla="*/ 464 h 485"/>
              <a:gd name="T80" fmla="*/ 68 w 454"/>
              <a:gd name="T81" fmla="*/ 471 h 485"/>
              <a:gd name="T82" fmla="*/ 64 w 454"/>
              <a:gd name="T83" fmla="*/ 476 h 485"/>
              <a:gd name="T84" fmla="*/ 57 w 454"/>
              <a:gd name="T85" fmla="*/ 481 h 485"/>
              <a:gd name="T86" fmla="*/ 50 w 454"/>
              <a:gd name="T87" fmla="*/ 484 h 485"/>
              <a:gd name="T88" fmla="*/ 42 w 454"/>
              <a:gd name="T89" fmla="*/ 485 h 485"/>
              <a:gd name="T90" fmla="*/ 34 w 454"/>
              <a:gd name="T91" fmla="*/ 485 h 485"/>
              <a:gd name="T92" fmla="*/ 26 w 454"/>
              <a:gd name="T93" fmla="*/ 483 h 485"/>
              <a:gd name="T94" fmla="*/ 20 w 454"/>
              <a:gd name="T95" fmla="*/ 481 h 485"/>
              <a:gd name="T96" fmla="*/ 13 w 454"/>
              <a:gd name="T97" fmla="*/ 475 h 485"/>
              <a:gd name="T98" fmla="*/ 8 w 454"/>
              <a:gd name="T99" fmla="*/ 470 h 485"/>
              <a:gd name="T100" fmla="*/ 4 w 454"/>
              <a:gd name="T101" fmla="*/ 463 h 485"/>
              <a:gd name="T102" fmla="*/ 2 w 454"/>
              <a:gd name="T103" fmla="*/ 456 h 485"/>
              <a:gd name="T104" fmla="*/ 0 w 454"/>
              <a:gd name="T105" fmla="*/ 448 h 485"/>
              <a:gd name="T106" fmla="*/ 2 w 454"/>
              <a:gd name="T107" fmla="*/ 440 h 485"/>
              <a:gd name="T108" fmla="*/ 4 w 454"/>
              <a:gd name="T109" fmla="*/ 432 h 485"/>
              <a:gd name="T110" fmla="*/ 8 w 454"/>
              <a:gd name="T111" fmla="*/ 426 h 485"/>
              <a:gd name="T112" fmla="*/ 13 w 454"/>
              <a:gd name="T113" fmla="*/ 420 h 485"/>
              <a:gd name="T114" fmla="*/ 20 w 454"/>
              <a:gd name="T115" fmla="*/ 415 h 485"/>
              <a:gd name="T116" fmla="*/ 26 w 454"/>
              <a:gd name="T117" fmla="*/ 412 h 485"/>
              <a:gd name="T118" fmla="*/ 34 w 454"/>
              <a:gd name="T119" fmla="*/ 411 h 485"/>
              <a:gd name="T120" fmla="*/ 42 w 454"/>
              <a:gd name="T121" fmla="*/ 294 h 485"/>
              <a:gd name="T122" fmla="*/ 274 w 454"/>
              <a:gd name="T123" fmla="*/ 259 h 485"/>
              <a:gd name="T124" fmla="*/ 454 w 454"/>
              <a:gd name="T125" fmla="*/ 204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4" h="485">
                <a:moveTo>
                  <a:pt x="454" y="16"/>
                </a:moveTo>
                <a:lnTo>
                  <a:pt x="447" y="16"/>
                </a:lnTo>
                <a:lnTo>
                  <a:pt x="447" y="0"/>
                </a:lnTo>
                <a:lnTo>
                  <a:pt x="454" y="0"/>
                </a:lnTo>
                <a:lnTo>
                  <a:pt x="454" y="16"/>
                </a:lnTo>
                <a:lnTo>
                  <a:pt x="454" y="16"/>
                </a:lnTo>
                <a:close/>
                <a:moveTo>
                  <a:pt x="68" y="448"/>
                </a:moveTo>
                <a:lnTo>
                  <a:pt x="68" y="448"/>
                </a:lnTo>
                <a:lnTo>
                  <a:pt x="68" y="448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5" y="436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4" y="433"/>
                </a:lnTo>
                <a:lnTo>
                  <a:pt x="64" y="433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1"/>
                </a:lnTo>
                <a:lnTo>
                  <a:pt x="64" y="431"/>
                </a:lnTo>
                <a:lnTo>
                  <a:pt x="64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1" y="430"/>
                </a:lnTo>
                <a:lnTo>
                  <a:pt x="61" y="430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7" y="426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1"/>
                </a:lnTo>
                <a:lnTo>
                  <a:pt x="52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3"/>
                </a:lnTo>
                <a:lnTo>
                  <a:pt x="23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1" y="423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4" y="430"/>
                </a:lnTo>
                <a:lnTo>
                  <a:pt x="14" y="430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9" y="439"/>
                </a:lnTo>
                <a:lnTo>
                  <a:pt x="9" y="439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5"/>
                </a:lnTo>
                <a:lnTo>
                  <a:pt x="9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2"/>
                </a:lnTo>
                <a:lnTo>
                  <a:pt x="8" y="452"/>
                </a:lnTo>
                <a:lnTo>
                  <a:pt x="8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2" y="459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3" y="462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7"/>
                </a:lnTo>
                <a:lnTo>
                  <a:pt x="15" y="467"/>
                </a:lnTo>
                <a:lnTo>
                  <a:pt x="15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2"/>
                </a:lnTo>
                <a:lnTo>
                  <a:pt x="20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2" y="472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4"/>
                </a:lnTo>
                <a:lnTo>
                  <a:pt x="23" y="474"/>
                </a:lnTo>
                <a:lnTo>
                  <a:pt x="23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6"/>
                </a:lnTo>
                <a:lnTo>
                  <a:pt x="27" y="476"/>
                </a:lnTo>
                <a:lnTo>
                  <a:pt x="27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6"/>
                </a:lnTo>
                <a:lnTo>
                  <a:pt x="46" y="476"/>
                </a:lnTo>
                <a:lnTo>
                  <a:pt x="46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5"/>
                </a:lnTo>
                <a:lnTo>
                  <a:pt x="49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3"/>
                </a:lnTo>
                <a:lnTo>
                  <a:pt x="53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6" y="473"/>
                </a:lnTo>
                <a:lnTo>
                  <a:pt x="56" y="473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1"/>
                </a:lnTo>
                <a:lnTo>
                  <a:pt x="57" y="471"/>
                </a:lnTo>
                <a:lnTo>
                  <a:pt x="57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6"/>
                </a:lnTo>
                <a:lnTo>
                  <a:pt x="61" y="466"/>
                </a:lnTo>
                <a:lnTo>
                  <a:pt x="61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4" y="465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3"/>
                </a:lnTo>
                <a:lnTo>
                  <a:pt x="64" y="463"/>
                </a:lnTo>
                <a:lnTo>
                  <a:pt x="64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1"/>
                </a:lnTo>
                <a:lnTo>
                  <a:pt x="65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7" y="458"/>
                </a:lnTo>
                <a:lnTo>
                  <a:pt x="67" y="458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close/>
                <a:moveTo>
                  <a:pt x="39" y="411"/>
                </a:moveTo>
                <a:lnTo>
                  <a:pt x="39" y="411"/>
                </a:lnTo>
                <a:lnTo>
                  <a:pt x="39" y="411"/>
                </a:lnTo>
                <a:lnTo>
                  <a:pt x="39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8" y="411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3"/>
                </a:lnTo>
                <a:lnTo>
                  <a:pt x="51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60" y="417"/>
                </a:lnTo>
                <a:lnTo>
                  <a:pt x="60" y="417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9"/>
                </a:lnTo>
                <a:lnTo>
                  <a:pt x="61" y="419"/>
                </a:lnTo>
                <a:lnTo>
                  <a:pt x="61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4"/>
                </a:lnTo>
                <a:lnTo>
                  <a:pt x="67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6"/>
                </a:lnTo>
                <a:lnTo>
                  <a:pt x="68" y="426"/>
                </a:lnTo>
                <a:lnTo>
                  <a:pt x="68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9"/>
                </a:lnTo>
                <a:lnTo>
                  <a:pt x="70" y="429"/>
                </a:lnTo>
                <a:lnTo>
                  <a:pt x="70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1"/>
                </a:lnTo>
                <a:lnTo>
                  <a:pt x="71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3"/>
                </a:lnTo>
                <a:lnTo>
                  <a:pt x="73" y="433"/>
                </a:lnTo>
                <a:lnTo>
                  <a:pt x="73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5"/>
                </a:lnTo>
                <a:lnTo>
                  <a:pt x="76" y="455"/>
                </a:lnTo>
                <a:lnTo>
                  <a:pt x="76" y="455"/>
                </a:lnTo>
                <a:lnTo>
                  <a:pt x="75" y="455"/>
                </a:lnTo>
                <a:lnTo>
                  <a:pt x="75" y="455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9"/>
                </a:lnTo>
                <a:lnTo>
                  <a:pt x="75" y="459"/>
                </a:lnTo>
                <a:lnTo>
                  <a:pt x="75" y="459"/>
                </a:lnTo>
                <a:lnTo>
                  <a:pt x="74" y="459"/>
                </a:lnTo>
                <a:lnTo>
                  <a:pt x="74" y="459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3"/>
                </a:lnTo>
                <a:lnTo>
                  <a:pt x="74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5"/>
                </a:lnTo>
                <a:lnTo>
                  <a:pt x="73" y="465"/>
                </a:lnTo>
                <a:lnTo>
                  <a:pt x="73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7"/>
                </a:lnTo>
                <a:lnTo>
                  <a:pt x="71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69" y="468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1"/>
                </a:lnTo>
                <a:lnTo>
                  <a:pt x="69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6" y="473"/>
                </a:lnTo>
                <a:lnTo>
                  <a:pt x="66" y="473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5" y="474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4" y="475"/>
                </a:lnTo>
                <a:lnTo>
                  <a:pt x="64" y="475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2" y="476"/>
                </a:lnTo>
                <a:lnTo>
                  <a:pt x="62" y="476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9"/>
                </a:lnTo>
                <a:lnTo>
                  <a:pt x="61" y="479"/>
                </a:lnTo>
                <a:lnTo>
                  <a:pt x="61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1"/>
                </a:lnTo>
                <a:lnTo>
                  <a:pt x="58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6" y="481"/>
                </a:lnTo>
                <a:lnTo>
                  <a:pt x="56" y="481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3" y="482"/>
                </a:lnTo>
                <a:lnTo>
                  <a:pt x="53" y="482"/>
                </a:lnTo>
                <a:lnTo>
                  <a:pt x="53" y="483"/>
                </a:lnTo>
                <a:lnTo>
                  <a:pt x="53" y="483"/>
                </a:lnTo>
                <a:lnTo>
                  <a:pt x="53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7" y="484"/>
                </a:lnTo>
                <a:lnTo>
                  <a:pt x="47" y="484"/>
                </a:lnTo>
                <a:lnTo>
                  <a:pt x="47" y="485"/>
                </a:lnTo>
                <a:lnTo>
                  <a:pt x="47" y="485"/>
                </a:lnTo>
                <a:lnTo>
                  <a:pt x="47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0" y="485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3"/>
                </a:lnTo>
                <a:lnTo>
                  <a:pt x="26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3" y="483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1" y="482"/>
                </a:lnTo>
                <a:lnTo>
                  <a:pt x="21" y="482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79"/>
                </a:lnTo>
                <a:lnTo>
                  <a:pt x="17" y="479"/>
                </a:lnTo>
                <a:lnTo>
                  <a:pt x="17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4" y="477"/>
                </a:lnTo>
                <a:lnTo>
                  <a:pt x="14" y="477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3" y="476"/>
                </a:lnTo>
                <a:lnTo>
                  <a:pt x="13" y="476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1" y="474"/>
                </a:lnTo>
                <a:lnTo>
                  <a:pt x="11" y="474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9" y="473"/>
                </a:lnTo>
                <a:lnTo>
                  <a:pt x="9" y="473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8" y="472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6" y="468"/>
                </a:lnTo>
                <a:lnTo>
                  <a:pt x="6" y="468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6"/>
                </a:lnTo>
                <a:lnTo>
                  <a:pt x="6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4"/>
                </a:lnTo>
                <a:lnTo>
                  <a:pt x="5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2"/>
                </a:lnTo>
                <a:lnTo>
                  <a:pt x="4" y="462"/>
                </a:lnTo>
                <a:lnTo>
                  <a:pt x="4" y="462"/>
                </a:lnTo>
                <a:lnTo>
                  <a:pt x="3" y="462"/>
                </a:lnTo>
                <a:lnTo>
                  <a:pt x="3" y="462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8"/>
                </a:lnTo>
                <a:lnTo>
                  <a:pt x="3" y="458"/>
                </a:lnTo>
                <a:lnTo>
                  <a:pt x="3" y="458"/>
                </a:lnTo>
                <a:lnTo>
                  <a:pt x="2" y="458"/>
                </a:lnTo>
                <a:lnTo>
                  <a:pt x="2" y="458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0" y="453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8"/>
                </a:lnTo>
                <a:lnTo>
                  <a:pt x="2" y="438"/>
                </a:lnTo>
                <a:lnTo>
                  <a:pt x="2" y="438"/>
                </a:lnTo>
                <a:lnTo>
                  <a:pt x="3" y="438"/>
                </a:lnTo>
                <a:lnTo>
                  <a:pt x="3" y="438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5"/>
                </a:lnTo>
                <a:lnTo>
                  <a:pt x="3" y="435"/>
                </a:lnTo>
                <a:lnTo>
                  <a:pt x="3" y="435"/>
                </a:lnTo>
                <a:lnTo>
                  <a:pt x="4" y="435"/>
                </a:lnTo>
                <a:lnTo>
                  <a:pt x="4" y="435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5" y="432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6" y="430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8"/>
                </a:lnTo>
                <a:lnTo>
                  <a:pt x="6" y="428"/>
                </a:lnTo>
                <a:lnTo>
                  <a:pt x="6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4"/>
                </a:lnTo>
                <a:lnTo>
                  <a:pt x="8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3"/>
                </a:lnTo>
                <a:lnTo>
                  <a:pt x="9" y="423"/>
                </a:lnTo>
                <a:lnTo>
                  <a:pt x="9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19"/>
                </a:lnTo>
                <a:lnTo>
                  <a:pt x="14" y="419"/>
                </a:lnTo>
                <a:lnTo>
                  <a:pt x="14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7" y="418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5"/>
                </a:lnTo>
                <a:lnTo>
                  <a:pt x="18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1" y="415"/>
                </a:lnTo>
                <a:lnTo>
                  <a:pt x="21" y="415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3" y="414"/>
                </a:lnTo>
                <a:lnTo>
                  <a:pt x="23" y="414"/>
                </a:lnTo>
                <a:lnTo>
                  <a:pt x="23" y="413"/>
                </a:lnTo>
                <a:lnTo>
                  <a:pt x="23" y="413"/>
                </a:lnTo>
                <a:lnTo>
                  <a:pt x="23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30" y="412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9" y="411"/>
                </a:lnTo>
                <a:lnTo>
                  <a:pt x="39" y="411"/>
                </a:lnTo>
                <a:close/>
                <a:moveTo>
                  <a:pt x="42" y="404"/>
                </a:moveTo>
                <a:lnTo>
                  <a:pt x="34" y="404"/>
                </a:lnTo>
                <a:lnTo>
                  <a:pt x="34" y="388"/>
                </a:lnTo>
                <a:lnTo>
                  <a:pt x="42" y="388"/>
                </a:lnTo>
                <a:lnTo>
                  <a:pt x="42" y="404"/>
                </a:lnTo>
                <a:lnTo>
                  <a:pt x="42" y="404"/>
                </a:lnTo>
                <a:close/>
                <a:moveTo>
                  <a:pt x="42" y="357"/>
                </a:moveTo>
                <a:lnTo>
                  <a:pt x="34" y="357"/>
                </a:lnTo>
                <a:lnTo>
                  <a:pt x="34" y="341"/>
                </a:lnTo>
                <a:lnTo>
                  <a:pt x="42" y="341"/>
                </a:lnTo>
                <a:lnTo>
                  <a:pt x="42" y="357"/>
                </a:lnTo>
                <a:lnTo>
                  <a:pt x="42" y="357"/>
                </a:lnTo>
                <a:close/>
                <a:moveTo>
                  <a:pt x="42" y="310"/>
                </a:moveTo>
                <a:lnTo>
                  <a:pt x="34" y="310"/>
                </a:lnTo>
                <a:lnTo>
                  <a:pt x="34" y="294"/>
                </a:lnTo>
                <a:lnTo>
                  <a:pt x="42" y="294"/>
                </a:lnTo>
                <a:lnTo>
                  <a:pt x="42" y="310"/>
                </a:lnTo>
                <a:lnTo>
                  <a:pt x="42" y="310"/>
                </a:lnTo>
                <a:close/>
                <a:moveTo>
                  <a:pt x="39" y="267"/>
                </a:moveTo>
                <a:lnTo>
                  <a:pt x="39" y="259"/>
                </a:lnTo>
                <a:lnTo>
                  <a:pt x="55" y="259"/>
                </a:lnTo>
                <a:lnTo>
                  <a:pt x="55" y="267"/>
                </a:lnTo>
                <a:lnTo>
                  <a:pt x="39" y="267"/>
                </a:lnTo>
                <a:lnTo>
                  <a:pt x="39" y="267"/>
                </a:lnTo>
                <a:close/>
                <a:moveTo>
                  <a:pt x="86" y="267"/>
                </a:moveTo>
                <a:lnTo>
                  <a:pt x="86" y="259"/>
                </a:lnTo>
                <a:lnTo>
                  <a:pt x="102" y="259"/>
                </a:lnTo>
                <a:lnTo>
                  <a:pt x="102" y="267"/>
                </a:lnTo>
                <a:lnTo>
                  <a:pt x="86" y="267"/>
                </a:lnTo>
                <a:lnTo>
                  <a:pt x="86" y="267"/>
                </a:lnTo>
                <a:close/>
                <a:moveTo>
                  <a:pt x="133" y="267"/>
                </a:moveTo>
                <a:lnTo>
                  <a:pt x="133" y="259"/>
                </a:lnTo>
                <a:lnTo>
                  <a:pt x="148" y="259"/>
                </a:lnTo>
                <a:lnTo>
                  <a:pt x="148" y="267"/>
                </a:lnTo>
                <a:lnTo>
                  <a:pt x="133" y="267"/>
                </a:lnTo>
                <a:lnTo>
                  <a:pt x="133" y="267"/>
                </a:lnTo>
                <a:close/>
                <a:moveTo>
                  <a:pt x="179" y="267"/>
                </a:moveTo>
                <a:lnTo>
                  <a:pt x="179" y="259"/>
                </a:lnTo>
                <a:lnTo>
                  <a:pt x="195" y="259"/>
                </a:lnTo>
                <a:lnTo>
                  <a:pt x="195" y="267"/>
                </a:lnTo>
                <a:lnTo>
                  <a:pt x="179" y="267"/>
                </a:lnTo>
                <a:lnTo>
                  <a:pt x="179" y="267"/>
                </a:lnTo>
                <a:close/>
                <a:moveTo>
                  <a:pt x="227" y="267"/>
                </a:moveTo>
                <a:lnTo>
                  <a:pt x="227" y="259"/>
                </a:lnTo>
                <a:lnTo>
                  <a:pt x="243" y="259"/>
                </a:lnTo>
                <a:lnTo>
                  <a:pt x="243" y="267"/>
                </a:lnTo>
                <a:lnTo>
                  <a:pt x="227" y="267"/>
                </a:lnTo>
                <a:lnTo>
                  <a:pt x="227" y="267"/>
                </a:lnTo>
                <a:close/>
                <a:moveTo>
                  <a:pt x="274" y="267"/>
                </a:moveTo>
                <a:lnTo>
                  <a:pt x="274" y="259"/>
                </a:lnTo>
                <a:lnTo>
                  <a:pt x="290" y="259"/>
                </a:lnTo>
                <a:lnTo>
                  <a:pt x="290" y="267"/>
                </a:lnTo>
                <a:lnTo>
                  <a:pt x="274" y="267"/>
                </a:lnTo>
                <a:lnTo>
                  <a:pt x="274" y="267"/>
                </a:lnTo>
                <a:close/>
                <a:moveTo>
                  <a:pt x="321" y="267"/>
                </a:moveTo>
                <a:lnTo>
                  <a:pt x="321" y="259"/>
                </a:lnTo>
                <a:lnTo>
                  <a:pt x="337" y="259"/>
                </a:lnTo>
                <a:lnTo>
                  <a:pt x="337" y="267"/>
                </a:lnTo>
                <a:lnTo>
                  <a:pt x="321" y="267"/>
                </a:lnTo>
                <a:lnTo>
                  <a:pt x="321" y="267"/>
                </a:lnTo>
                <a:close/>
                <a:moveTo>
                  <a:pt x="369" y="267"/>
                </a:moveTo>
                <a:lnTo>
                  <a:pt x="369" y="259"/>
                </a:lnTo>
                <a:lnTo>
                  <a:pt x="384" y="259"/>
                </a:lnTo>
                <a:lnTo>
                  <a:pt x="384" y="267"/>
                </a:lnTo>
                <a:lnTo>
                  <a:pt x="369" y="267"/>
                </a:lnTo>
                <a:lnTo>
                  <a:pt x="369" y="267"/>
                </a:lnTo>
                <a:close/>
                <a:moveTo>
                  <a:pt x="416" y="267"/>
                </a:moveTo>
                <a:lnTo>
                  <a:pt x="416" y="259"/>
                </a:lnTo>
                <a:lnTo>
                  <a:pt x="432" y="259"/>
                </a:lnTo>
                <a:lnTo>
                  <a:pt x="432" y="267"/>
                </a:lnTo>
                <a:lnTo>
                  <a:pt x="416" y="267"/>
                </a:lnTo>
                <a:lnTo>
                  <a:pt x="416" y="267"/>
                </a:lnTo>
                <a:close/>
                <a:moveTo>
                  <a:pt x="454" y="251"/>
                </a:moveTo>
                <a:lnTo>
                  <a:pt x="447" y="251"/>
                </a:lnTo>
                <a:lnTo>
                  <a:pt x="447" y="235"/>
                </a:lnTo>
                <a:lnTo>
                  <a:pt x="454" y="235"/>
                </a:lnTo>
                <a:lnTo>
                  <a:pt x="454" y="251"/>
                </a:lnTo>
                <a:lnTo>
                  <a:pt x="454" y="251"/>
                </a:lnTo>
                <a:close/>
                <a:moveTo>
                  <a:pt x="454" y="204"/>
                </a:moveTo>
                <a:lnTo>
                  <a:pt x="447" y="204"/>
                </a:lnTo>
                <a:lnTo>
                  <a:pt x="447" y="188"/>
                </a:lnTo>
                <a:lnTo>
                  <a:pt x="454" y="188"/>
                </a:lnTo>
                <a:lnTo>
                  <a:pt x="454" y="204"/>
                </a:lnTo>
                <a:lnTo>
                  <a:pt x="454" y="204"/>
                </a:lnTo>
                <a:close/>
                <a:moveTo>
                  <a:pt x="454" y="156"/>
                </a:moveTo>
                <a:lnTo>
                  <a:pt x="447" y="156"/>
                </a:lnTo>
                <a:lnTo>
                  <a:pt x="447" y="141"/>
                </a:lnTo>
                <a:lnTo>
                  <a:pt x="454" y="141"/>
                </a:lnTo>
                <a:lnTo>
                  <a:pt x="454" y="156"/>
                </a:lnTo>
                <a:lnTo>
                  <a:pt x="454" y="156"/>
                </a:lnTo>
                <a:close/>
                <a:moveTo>
                  <a:pt x="454" y="109"/>
                </a:moveTo>
                <a:lnTo>
                  <a:pt x="447" y="109"/>
                </a:lnTo>
                <a:lnTo>
                  <a:pt x="447" y="93"/>
                </a:lnTo>
                <a:lnTo>
                  <a:pt x="454" y="93"/>
                </a:lnTo>
                <a:lnTo>
                  <a:pt x="454" y="109"/>
                </a:lnTo>
                <a:lnTo>
                  <a:pt x="454" y="109"/>
                </a:lnTo>
                <a:close/>
                <a:moveTo>
                  <a:pt x="454" y="62"/>
                </a:moveTo>
                <a:lnTo>
                  <a:pt x="447" y="62"/>
                </a:lnTo>
                <a:lnTo>
                  <a:pt x="447" y="47"/>
                </a:lnTo>
                <a:lnTo>
                  <a:pt x="454" y="47"/>
                </a:lnTo>
                <a:lnTo>
                  <a:pt x="454" y="62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79">
            <a:extLst>
              <a:ext uri="{FF2B5EF4-FFF2-40B4-BE49-F238E27FC236}">
                <a16:creationId xmlns="" xmlns:a16="http://schemas.microsoft.com/office/drawing/2014/main" id="{A45D6E0B-8C61-4995-A426-AF4C3B57DA70}"/>
              </a:ext>
            </a:extLst>
          </p:cNvPr>
          <p:cNvSpPr>
            <a:spLocks noEditPoints="1"/>
          </p:cNvSpPr>
          <p:nvPr/>
        </p:nvSpPr>
        <p:spPr bwMode="auto">
          <a:xfrm>
            <a:off x="3400871" y="3091559"/>
            <a:ext cx="895350" cy="328047"/>
          </a:xfrm>
          <a:custGeom>
            <a:avLst/>
            <a:gdLst>
              <a:gd name="T0" fmla="*/ 521 w 564"/>
              <a:gd name="T1" fmla="*/ 156 h 222"/>
              <a:gd name="T2" fmla="*/ 515 w 564"/>
              <a:gd name="T3" fmla="*/ 157 h 222"/>
              <a:gd name="T4" fmla="*/ 511 w 564"/>
              <a:gd name="T5" fmla="*/ 160 h 222"/>
              <a:gd name="T6" fmla="*/ 506 w 564"/>
              <a:gd name="T7" fmla="*/ 163 h 222"/>
              <a:gd name="T8" fmla="*/ 502 w 564"/>
              <a:gd name="T9" fmla="*/ 168 h 222"/>
              <a:gd name="T10" fmla="*/ 499 w 564"/>
              <a:gd name="T11" fmla="*/ 174 h 222"/>
              <a:gd name="T12" fmla="*/ 497 w 564"/>
              <a:gd name="T13" fmla="*/ 179 h 222"/>
              <a:gd name="T14" fmla="*/ 496 w 564"/>
              <a:gd name="T15" fmla="*/ 185 h 222"/>
              <a:gd name="T16" fmla="*/ 497 w 564"/>
              <a:gd name="T17" fmla="*/ 192 h 222"/>
              <a:gd name="T18" fmla="*/ 499 w 564"/>
              <a:gd name="T19" fmla="*/ 197 h 222"/>
              <a:gd name="T20" fmla="*/ 502 w 564"/>
              <a:gd name="T21" fmla="*/ 202 h 222"/>
              <a:gd name="T22" fmla="*/ 506 w 564"/>
              <a:gd name="T23" fmla="*/ 206 h 222"/>
              <a:gd name="T24" fmla="*/ 511 w 564"/>
              <a:gd name="T25" fmla="*/ 210 h 222"/>
              <a:gd name="T26" fmla="*/ 516 w 564"/>
              <a:gd name="T27" fmla="*/ 213 h 222"/>
              <a:gd name="T28" fmla="*/ 522 w 564"/>
              <a:gd name="T29" fmla="*/ 214 h 222"/>
              <a:gd name="T30" fmla="*/ 528 w 564"/>
              <a:gd name="T31" fmla="*/ 214 h 222"/>
              <a:gd name="T32" fmla="*/ 534 w 564"/>
              <a:gd name="T33" fmla="*/ 213 h 222"/>
              <a:gd name="T34" fmla="*/ 540 w 564"/>
              <a:gd name="T35" fmla="*/ 212 h 222"/>
              <a:gd name="T36" fmla="*/ 544 w 564"/>
              <a:gd name="T37" fmla="*/ 209 h 222"/>
              <a:gd name="T38" fmla="*/ 549 w 564"/>
              <a:gd name="T39" fmla="*/ 204 h 222"/>
              <a:gd name="T40" fmla="*/ 552 w 564"/>
              <a:gd name="T41" fmla="*/ 200 h 222"/>
              <a:gd name="T42" fmla="*/ 555 w 564"/>
              <a:gd name="T43" fmla="*/ 194 h 222"/>
              <a:gd name="T44" fmla="*/ 556 w 564"/>
              <a:gd name="T45" fmla="*/ 188 h 222"/>
              <a:gd name="T46" fmla="*/ 556 w 564"/>
              <a:gd name="T47" fmla="*/ 182 h 222"/>
              <a:gd name="T48" fmla="*/ 555 w 564"/>
              <a:gd name="T49" fmla="*/ 176 h 222"/>
              <a:gd name="T50" fmla="*/ 552 w 564"/>
              <a:gd name="T51" fmla="*/ 170 h 222"/>
              <a:gd name="T52" fmla="*/ 549 w 564"/>
              <a:gd name="T53" fmla="*/ 166 h 222"/>
              <a:gd name="T54" fmla="*/ 544 w 564"/>
              <a:gd name="T55" fmla="*/ 161 h 222"/>
              <a:gd name="T56" fmla="*/ 539 w 564"/>
              <a:gd name="T57" fmla="*/ 158 h 222"/>
              <a:gd name="T58" fmla="*/ 534 w 564"/>
              <a:gd name="T59" fmla="*/ 157 h 222"/>
              <a:gd name="T60" fmla="*/ 528 w 564"/>
              <a:gd name="T61" fmla="*/ 156 h 222"/>
              <a:gd name="T62" fmla="*/ 489 w 564"/>
              <a:gd name="T63" fmla="*/ 176 h 222"/>
              <a:gd name="T64" fmla="*/ 493 w 564"/>
              <a:gd name="T65" fmla="*/ 169 h 222"/>
              <a:gd name="T66" fmla="*/ 496 w 564"/>
              <a:gd name="T67" fmla="*/ 162 h 222"/>
              <a:gd name="T68" fmla="*/ 502 w 564"/>
              <a:gd name="T69" fmla="*/ 157 h 222"/>
              <a:gd name="T70" fmla="*/ 507 w 564"/>
              <a:gd name="T71" fmla="*/ 152 h 222"/>
              <a:gd name="T72" fmla="*/ 514 w 564"/>
              <a:gd name="T73" fmla="*/ 149 h 222"/>
              <a:gd name="T74" fmla="*/ 522 w 564"/>
              <a:gd name="T75" fmla="*/ 148 h 222"/>
              <a:gd name="T76" fmla="*/ 530 w 564"/>
              <a:gd name="T77" fmla="*/ 148 h 222"/>
              <a:gd name="T78" fmla="*/ 538 w 564"/>
              <a:gd name="T79" fmla="*/ 149 h 222"/>
              <a:gd name="T80" fmla="*/ 544 w 564"/>
              <a:gd name="T81" fmla="*/ 152 h 222"/>
              <a:gd name="T82" fmla="*/ 550 w 564"/>
              <a:gd name="T83" fmla="*/ 156 h 222"/>
              <a:gd name="T84" fmla="*/ 556 w 564"/>
              <a:gd name="T85" fmla="*/ 161 h 222"/>
              <a:gd name="T86" fmla="*/ 559 w 564"/>
              <a:gd name="T87" fmla="*/ 168 h 222"/>
              <a:gd name="T88" fmla="*/ 562 w 564"/>
              <a:gd name="T89" fmla="*/ 175 h 222"/>
              <a:gd name="T90" fmla="*/ 564 w 564"/>
              <a:gd name="T91" fmla="*/ 183 h 222"/>
              <a:gd name="T92" fmla="*/ 564 w 564"/>
              <a:gd name="T93" fmla="*/ 191 h 222"/>
              <a:gd name="T94" fmla="*/ 561 w 564"/>
              <a:gd name="T95" fmla="*/ 197 h 222"/>
              <a:gd name="T96" fmla="*/ 558 w 564"/>
              <a:gd name="T97" fmla="*/ 204 h 222"/>
              <a:gd name="T98" fmla="*/ 553 w 564"/>
              <a:gd name="T99" fmla="*/ 211 h 222"/>
              <a:gd name="T100" fmla="*/ 548 w 564"/>
              <a:gd name="T101" fmla="*/ 215 h 222"/>
              <a:gd name="T102" fmla="*/ 542 w 564"/>
              <a:gd name="T103" fmla="*/ 219 h 222"/>
              <a:gd name="T104" fmla="*/ 534 w 564"/>
              <a:gd name="T105" fmla="*/ 222 h 222"/>
              <a:gd name="T106" fmla="*/ 526 w 564"/>
              <a:gd name="T107" fmla="*/ 222 h 222"/>
              <a:gd name="T108" fmla="*/ 519 w 564"/>
              <a:gd name="T109" fmla="*/ 222 h 222"/>
              <a:gd name="T110" fmla="*/ 512 w 564"/>
              <a:gd name="T111" fmla="*/ 220 h 222"/>
              <a:gd name="T112" fmla="*/ 505 w 564"/>
              <a:gd name="T113" fmla="*/ 216 h 222"/>
              <a:gd name="T114" fmla="*/ 499 w 564"/>
              <a:gd name="T115" fmla="*/ 211 h 222"/>
              <a:gd name="T116" fmla="*/ 495 w 564"/>
              <a:gd name="T117" fmla="*/ 205 h 222"/>
              <a:gd name="T118" fmla="*/ 491 w 564"/>
              <a:gd name="T119" fmla="*/ 198 h 222"/>
              <a:gd name="T120" fmla="*/ 489 w 564"/>
              <a:gd name="T121" fmla="*/ 192 h 222"/>
              <a:gd name="T122" fmla="*/ 353 w 564"/>
              <a:gd name="T123" fmla="*/ 182 h 222"/>
              <a:gd name="T124" fmla="*/ 70 w 564"/>
              <a:gd name="T125" fmla="*/ 18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64" h="222">
                <a:moveTo>
                  <a:pt x="7" y="16"/>
                </a:moveTo>
                <a:lnTo>
                  <a:pt x="0" y="16"/>
                </a:lnTo>
                <a:lnTo>
                  <a:pt x="0" y="0"/>
                </a:lnTo>
                <a:lnTo>
                  <a:pt x="7" y="0"/>
                </a:lnTo>
                <a:lnTo>
                  <a:pt x="7" y="16"/>
                </a:lnTo>
                <a:lnTo>
                  <a:pt x="7" y="16"/>
                </a:lnTo>
                <a:close/>
                <a:moveTo>
                  <a:pt x="526" y="156"/>
                </a:moveTo>
                <a:lnTo>
                  <a:pt x="526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19" y="156"/>
                </a:lnTo>
                <a:lnTo>
                  <a:pt x="519" y="156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9"/>
                </a:lnTo>
                <a:lnTo>
                  <a:pt x="513" y="159"/>
                </a:lnTo>
                <a:lnTo>
                  <a:pt x="513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7" y="161"/>
                </a:lnTo>
                <a:lnTo>
                  <a:pt x="507" y="161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2" y="167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4"/>
                </a:lnTo>
                <a:lnTo>
                  <a:pt x="499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3"/>
                </a:lnTo>
                <a:lnTo>
                  <a:pt x="497" y="183"/>
                </a:lnTo>
                <a:lnTo>
                  <a:pt x="497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7"/>
                </a:lnTo>
                <a:lnTo>
                  <a:pt x="496" y="187"/>
                </a:lnTo>
                <a:lnTo>
                  <a:pt x="496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9" y="196"/>
                </a:lnTo>
                <a:lnTo>
                  <a:pt x="499" y="196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500" y="198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4"/>
                </a:lnTo>
                <a:lnTo>
                  <a:pt x="503" y="204"/>
                </a:lnTo>
                <a:lnTo>
                  <a:pt x="503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5"/>
                </a:lnTo>
                <a:lnTo>
                  <a:pt x="504" y="205"/>
                </a:lnTo>
                <a:lnTo>
                  <a:pt x="504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9"/>
                </a:lnTo>
                <a:lnTo>
                  <a:pt x="507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9" y="209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1"/>
                </a:lnTo>
                <a:lnTo>
                  <a:pt x="511" y="211"/>
                </a:lnTo>
                <a:lnTo>
                  <a:pt x="511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3"/>
                </a:lnTo>
                <a:lnTo>
                  <a:pt x="515" y="213"/>
                </a:lnTo>
                <a:lnTo>
                  <a:pt x="515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4"/>
                </a:lnTo>
                <a:lnTo>
                  <a:pt x="519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40" y="212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7" y="207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8" y="206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6" y="192"/>
                </a:lnTo>
                <a:lnTo>
                  <a:pt x="556" y="192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8"/>
                </a:lnTo>
                <a:lnTo>
                  <a:pt x="556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3" y="175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8"/>
                </a:lnTo>
                <a:lnTo>
                  <a:pt x="551" y="168"/>
                </a:lnTo>
                <a:lnTo>
                  <a:pt x="551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49" y="167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4" y="162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close/>
                <a:moveTo>
                  <a:pt x="489" y="182"/>
                </a:move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69"/>
                </a:lnTo>
                <a:lnTo>
                  <a:pt x="491" y="169"/>
                </a:lnTo>
                <a:lnTo>
                  <a:pt x="491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7"/>
                </a:lnTo>
                <a:lnTo>
                  <a:pt x="493" y="167"/>
                </a:lnTo>
                <a:lnTo>
                  <a:pt x="493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6" y="163"/>
                </a:lnTo>
                <a:lnTo>
                  <a:pt x="496" y="163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0"/>
                </a:lnTo>
                <a:lnTo>
                  <a:pt x="497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59"/>
                </a:lnTo>
                <a:lnTo>
                  <a:pt x="498" y="159"/>
                </a:lnTo>
                <a:lnTo>
                  <a:pt x="498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8"/>
                </a:lnTo>
                <a:lnTo>
                  <a:pt x="499" y="158"/>
                </a:lnTo>
                <a:lnTo>
                  <a:pt x="499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7"/>
                </a:lnTo>
                <a:lnTo>
                  <a:pt x="500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6"/>
                </a:lnTo>
                <a:lnTo>
                  <a:pt x="502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5" y="154"/>
                </a:lnTo>
                <a:lnTo>
                  <a:pt x="505" y="154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1"/>
                </a:lnTo>
                <a:lnTo>
                  <a:pt x="508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0"/>
                </a:lnTo>
                <a:lnTo>
                  <a:pt x="511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4" y="150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8"/>
                </a:lnTo>
                <a:lnTo>
                  <a:pt x="517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9" y="149"/>
                </a:lnTo>
                <a:lnTo>
                  <a:pt x="539" y="149"/>
                </a:lnTo>
                <a:lnTo>
                  <a:pt x="539" y="150"/>
                </a:lnTo>
                <a:lnTo>
                  <a:pt x="539" y="150"/>
                </a:lnTo>
                <a:lnTo>
                  <a:pt x="539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3"/>
                </a:lnTo>
                <a:lnTo>
                  <a:pt x="546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8" y="153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6"/>
                </a:lnTo>
                <a:lnTo>
                  <a:pt x="549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2"/>
                </a:lnTo>
                <a:lnTo>
                  <a:pt x="556" y="162"/>
                </a:lnTo>
                <a:lnTo>
                  <a:pt x="556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8" y="163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6"/>
                </a:lnTo>
                <a:lnTo>
                  <a:pt x="558" y="166"/>
                </a:lnTo>
                <a:lnTo>
                  <a:pt x="558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70"/>
                </a:lnTo>
                <a:lnTo>
                  <a:pt x="560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2" y="173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7"/>
                </a:lnTo>
                <a:lnTo>
                  <a:pt x="562" y="177"/>
                </a:lnTo>
                <a:lnTo>
                  <a:pt x="562" y="177"/>
                </a:lnTo>
                <a:lnTo>
                  <a:pt x="564" y="177"/>
                </a:lnTo>
                <a:lnTo>
                  <a:pt x="564" y="177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3"/>
                </a:lnTo>
                <a:lnTo>
                  <a:pt x="564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200"/>
                </a:lnTo>
                <a:lnTo>
                  <a:pt x="561" y="200"/>
                </a:lnTo>
                <a:lnTo>
                  <a:pt x="561" y="200"/>
                </a:lnTo>
                <a:lnTo>
                  <a:pt x="560" y="200"/>
                </a:lnTo>
                <a:lnTo>
                  <a:pt x="560" y="200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59" y="202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4"/>
                </a:lnTo>
                <a:lnTo>
                  <a:pt x="559" y="204"/>
                </a:lnTo>
                <a:lnTo>
                  <a:pt x="559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7"/>
                </a:lnTo>
                <a:lnTo>
                  <a:pt x="557" y="207"/>
                </a:lnTo>
                <a:lnTo>
                  <a:pt x="557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5" y="209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0" y="213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49" y="214"/>
                </a:lnTo>
                <a:lnTo>
                  <a:pt x="549" y="214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6" y="216"/>
                </a:lnTo>
                <a:lnTo>
                  <a:pt x="546" y="216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1"/>
                </a:lnTo>
                <a:lnTo>
                  <a:pt x="539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7" y="222"/>
                </a:lnTo>
                <a:lnTo>
                  <a:pt x="517" y="222"/>
                </a:lnTo>
                <a:lnTo>
                  <a:pt x="517" y="221"/>
                </a:lnTo>
                <a:lnTo>
                  <a:pt x="517" y="221"/>
                </a:lnTo>
                <a:lnTo>
                  <a:pt x="517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1" y="220"/>
                </a:lnTo>
                <a:lnTo>
                  <a:pt x="511" y="220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8" y="219"/>
                </a:lnTo>
                <a:lnTo>
                  <a:pt x="508" y="219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6" y="218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5"/>
                </a:lnTo>
                <a:lnTo>
                  <a:pt x="505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2" y="214"/>
                </a:lnTo>
                <a:lnTo>
                  <a:pt x="502" y="214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0" y="213"/>
                </a:lnTo>
                <a:lnTo>
                  <a:pt x="500" y="213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7" y="210"/>
                </a:lnTo>
                <a:lnTo>
                  <a:pt x="497" y="210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6"/>
                </a:lnTo>
                <a:lnTo>
                  <a:pt x="496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4" y="205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3"/>
                </a:lnTo>
                <a:lnTo>
                  <a:pt x="494" y="203"/>
                </a:lnTo>
                <a:lnTo>
                  <a:pt x="494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1"/>
                </a:lnTo>
                <a:lnTo>
                  <a:pt x="493" y="201"/>
                </a:lnTo>
                <a:lnTo>
                  <a:pt x="493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8"/>
                </a:lnTo>
                <a:lnTo>
                  <a:pt x="478" y="188"/>
                </a:lnTo>
                <a:lnTo>
                  <a:pt x="478" y="182"/>
                </a:lnTo>
                <a:lnTo>
                  <a:pt x="489" y="182"/>
                </a:lnTo>
                <a:lnTo>
                  <a:pt x="489" y="182"/>
                </a:lnTo>
                <a:close/>
                <a:moveTo>
                  <a:pt x="446" y="182"/>
                </a:moveTo>
                <a:lnTo>
                  <a:pt x="446" y="188"/>
                </a:lnTo>
                <a:lnTo>
                  <a:pt x="431" y="188"/>
                </a:lnTo>
                <a:lnTo>
                  <a:pt x="431" y="182"/>
                </a:lnTo>
                <a:lnTo>
                  <a:pt x="446" y="182"/>
                </a:lnTo>
                <a:lnTo>
                  <a:pt x="446" y="182"/>
                </a:lnTo>
                <a:close/>
                <a:moveTo>
                  <a:pt x="399" y="182"/>
                </a:moveTo>
                <a:lnTo>
                  <a:pt x="399" y="188"/>
                </a:lnTo>
                <a:lnTo>
                  <a:pt x="385" y="188"/>
                </a:lnTo>
                <a:lnTo>
                  <a:pt x="385" y="182"/>
                </a:lnTo>
                <a:lnTo>
                  <a:pt x="399" y="182"/>
                </a:lnTo>
                <a:lnTo>
                  <a:pt x="399" y="182"/>
                </a:lnTo>
                <a:close/>
                <a:moveTo>
                  <a:pt x="353" y="182"/>
                </a:moveTo>
                <a:lnTo>
                  <a:pt x="353" y="188"/>
                </a:lnTo>
                <a:lnTo>
                  <a:pt x="337" y="188"/>
                </a:lnTo>
                <a:lnTo>
                  <a:pt x="337" y="182"/>
                </a:lnTo>
                <a:lnTo>
                  <a:pt x="353" y="182"/>
                </a:lnTo>
                <a:lnTo>
                  <a:pt x="353" y="182"/>
                </a:lnTo>
                <a:close/>
                <a:moveTo>
                  <a:pt x="306" y="182"/>
                </a:moveTo>
                <a:lnTo>
                  <a:pt x="306" y="188"/>
                </a:lnTo>
                <a:lnTo>
                  <a:pt x="290" y="188"/>
                </a:lnTo>
                <a:lnTo>
                  <a:pt x="290" y="182"/>
                </a:lnTo>
                <a:lnTo>
                  <a:pt x="306" y="182"/>
                </a:lnTo>
                <a:lnTo>
                  <a:pt x="306" y="182"/>
                </a:lnTo>
                <a:close/>
                <a:moveTo>
                  <a:pt x="258" y="182"/>
                </a:moveTo>
                <a:lnTo>
                  <a:pt x="258" y="188"/>
                </a:lnTo>
                <a:lnTo>
                  <a:pt x="243" y="188"/>
                </a:lnTo>
                <a:lnTo>
                  <a:pt x="243" y="182"/>
                </a:lnTo>
                <a:lnTo>
                  <a:pt x="258" y="182"/>
                </a:lnTo>
                <a:lnTo>
                  <a:pt x="258" y="182"/>
                </a:lnTo>
                <a:close/>
                <a:moveTo>
                  <a:pt x="211" y="182"/>
                </a:moveTo>
                <a:lnTo>
                  <a:pt x="211" y="188"/>
                </a:lnTo>
                <a:lnTo>
                  <a:pt x="195" y="188"/>
                </a:lnTo>
                <a:lnTo>
                  <a:pt x="195" y="182"/>
                </a:lnTo>
                <a:lnTo>
                  <a:pt x="211" y="182"/>
                </a:lnTo>
                <a:lnTo>
                  <a:pt x="211" y="182"/>
                </a:lnTo>
                <a:close/>
                <a:moveTo>
                  <a:pt x="164" y="182"/>
                </a:moveTo>
                <a:lnTo>
                  <a:pt x="164" y="188"/>
                </a:lnTo>
                <a:lnTo>
                  <a:pt x="148" y="188"/>
                </a:lnTo>
                <a:lnTo>
                  <a:pt x="148" y="182"/>
                </a:lnTo>
                <a:lnTo>
                  <a:pt x="164" y="182"/>
                </a:lnTo>
                <a:lnTo>
                  <a:pt x="164" y="182"/>
                </a:lnTo>
                <a:close/>
                <a:moveTo>
                  <a:pt x="117" y="182"/>
                </a:moveTo>
                <a:lnTo>
                  <a:pt x="117" y="188"/>
                </a:lnTo>
                <a:lnTo>
                  <a:pt x="101" y="188"/>
                </a:lnTo>
                <a:lnTo>
                  <a:pt x="101" y="182"/>
                </a:lnTo>
                <a:lnTo>
                  <a:pt x="117" y="182"/>
                </a:lnTo>
                <a:lnTo>
                  <a:pt x="117" y="182"/>
                </a:lnTo>
                <a:close/>
                <a:moveTo>
                  <a:pt x="70" y="182"/>
                </a:moveTo>
                <a:lnTo>
                  <a:pt x="70" y="188"/>
                </a:lnTo>
                <a:lnTo>
                  <a:pt x="55" y="188"/>
                </a:lnTo>
                <a:lnTo>
                  <a:pt x="55" y="182"/>
                </a:lnTo>
                <a:lnTo>
                  <a:pt x="70" y="182"/>
                </a:lnTo>
                <a:lnTo>
                  <a:pt x="70" y="182"/>
                </a:lnTo>
                <a:close/>
                <a:moveTo>
                  <a:pt x="23" y="182"/>
                </a:moveTo>
                <a:lnTo>
                  <a:pt x="23" y="188"/>
                </a:lnTo>
                <a:lnTo>
                  <a:pt x="7" y="188"/>
                </a:lnTo>
                <a:lnTo>
                  <a:pt x="7" y="182"/>
                </a:lnTo>
                <a:lnTo>
                  <a:pt x="23" y="182"/>
                </a:lnTo>
                <a:lnTo>
                  <a:pt x="23" y="182"/>
                </a:lnTo>
                <a:close/>
                <a:moveTo>
                  <a:pt x="7" y="158"/>
                </a:moveTo>
                <a:lnTo>
                  <a:pt x="0" y="158"/>
                </a:lnTo>
                <a:lnTo>
                  <a:pt x="0" y="142"/>
                </a:lnTo>
                <a:lnTo>
                  <a:pt x="7" y="142"/>
                </a:lnTo>
                <a:lnTo>
                  <a:pt x="7" y="158"/>
                </a:lnTo>
                <a:lnTo>
                  <a:pt x="7" y="158"/>
                </a:lnTo>
                <a:close/>
                <a:moveTo>
                  <a:pt x="7" y="111"/>
                </a:moveTo>
                <a:lnTo>
                  <a:pt x="0" y="111"/>
                </a:lnTo>
                <a:lnTo>
                  <a:pt x="0" y="95"/>
                </a:lnTo>
                <a:lnTo>
                  <a:pt x="7" y="95"/>
                </a:lnTo>
                <a:lnTo>
                  <a:pt x="7" y="111"/>
                </a:lnTo>
                <a:lnTo>
                  <a:pt x="7" y="111"/>
                </a:lnTo>
                <a:close/>
                <a:moveTo>
                  <a:pt x="7" y="63"/>
                </a:moveTo>
                <a:lnTo>
                  <a:pt x="0" y="63"/>
                </a:lnTo>
                <a:lnTo>
                  <a:pt x="0" y="47"/>
                </a:lnTo>
                <a:lnTo>
                  <a:pt x="7" y="47"/>
                </a:lnTo>
                <a:lnTo>
                  <a:pt x="7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0">
            <a:extLst>
              <a:ext uri="{FF2B5EF4-FFF2-40B4-BE49-F238E27FC236}">
                <a16:creationId xmlns="" xmlns:a16="http://schemas.microsoft.com/office/drawing/2014/main" id="{EC7D11F4-EA51-4713-A55E-6B14594DDC56}"/>
              </a:ext>
            </a:extLst>
          </p:cNvPr>
          <p:cNvSpPr>
            <a:spLocks noEditPoints="1"/>
          </p:cNvSpPr>
          <p:nvPr/>
        </p:nvSpPr>
        <p:spPr bwMode="auto">
          <a:xfrm>
            <a:off x="3768344" y="4173538"/>
            <a:ext cx="815975" cy="120650"/>
          </a:xfrm>
          <a:custGeom>
            <a:avLst/>
            <a:gdLst>
              <a:gd name="T0" fmla="*/ 471 w 514"/>
              <a:gd name="T1" fmla="*/ 9 h 76"/>
              <a:gd name="T2" fmla="*/ 465 w 514"/>
              <a:gd name="T3" fmla="*/ 10 h 76"/>
              <a:gd name="T4" fmla="*/ 461 w 514"/>
              <a:gd name="T5" fmla="*/ 12 h 76"/>
              <a:gd name="T6" fmla="*/ 456 w 514"/>
              <a:gd name="T7" fmla="*/ 17 h 76"/>
              <a:gd name="T8" fmla="*/ 452 w 514"/>
              <a:gd name="T9" fmla="*/ 21 h 76"/>
              <a:gd name="T10" fmla="*/ 449 w 514"/>
              <a:gd name="T11" fmla="*/ 26 h 76"/>
              <a:gd name="T12" fmla="*/ 447 w 514"/>
              <a:gd name="T13" fmla="*/ 32 h 76"/>
              <a:gd name="T14" fmla="*/ 446 w 514"/>
              <a:gd name="T15" fmla="*/ 38 h 76"/>
              <a:gd name="T16" fmla="*/ 447 w 514"/>
              <a:gd name="T17" fmla="*/ 44 h 76"/>
              <a:gd name="T18" fmla="*/ 449 w 514"/>
              <a:gd name="T19" fmla="*/ 50 h 76"/>
              <a:gd name="T20" fmla="*/ 452 w 514"/>
              <a:gd name="T21" fmla="*/ 55 h 76"/>
              <a:gd name="T22" fmla="*/ 456 w 514"/>
              <a:gd name="T23" fmla="*/ 60 h 76"/>
              <a:gd name="T24" fmla="*/ 461 w 514"/>
              <a:gd name="T25" fmla="*/ 63 h 76"/>
              <a:gd name="T26" fmla="*/ 466 w 514"/>
              <a:gd name="T27" fmla="*/ 65 h 76"/>
              <a:gd name="T28" fmla="*/ 472 w 514"/>
              <a:gd name="T29" fmla="*/ 68 h 76"/>
              <a:gd name="T30" fmla="*/ 478 w 514"/>
              <a:gd name="T31" fmla="*/ 68 h 76"/>
              <a:gd name="T32" fmla="*/ 484 w 514"/>
              <a:gd name="T33" fmla="*/ 66 h 76"/>
              <a:gd name="T34" fmla="*/ 490 w 514"/>
              <a:gd name="T35" fmla="*/ 64 h 76"/>
              <a:gd name="T36" fmla="*/ 494 w 514"/>
              <a:gd name="T37" fmla="*/ 61 h 76"/>
              <a:gd name="T38" fmla="*/ 499 w 514"/>
              <a:gd name="T39" fmla="*/ 57 h 76"/>
              <a:gd name="T40" fmla="*/ 502 w 514"/>
              <a:gd name="T41" fmla="*/ 52 h 76"/>
              <a:gd name="T42" fmla="*/ 505 w 514"/>
              <a:gd name="T43" fmla="*/ 47 h 76"/>
              <a:gd name="T44" fmla="*/ 506 w 514"/>
              <a:gd name="T45" fmla="*/ 41 h 76"/>
              <a:gd name="T46" fmla="*/ 506 w 514"/>
              <a:gd name="T47" fmla="*/ 35 h 76"/>
              <a:gd name="T48" fmla="*/ 505 w 514"/>
              <a:gd name="T49" fmla="*/ 28 h 76"/>
              <a:gd name="T50" fmla="*/ 502 w 514"/>
              <a:gd name="T51" fmla="*/ 24 h 76"/>
              <a:gd name="T52" fmla="*/ 499 w 514"/>
              <a:gd name="T53" fmla="*/ 18 h 76"/>
              <a:gd name="T54" fmla="*/ 494 w 514"/>
              <a:gd name="T55" fmla="*/ 15 h 76"/>
              <a:gd name="T56" fmla="*/ 489 w 514"/>
              <a:gd name="T57" fmla="*/ 11 h 76"/>
              <a:gd name="T58" fmla="*/ 484 w 514"/>
              <a:gd name="T59" fmla="*/ 9 h 76"/>
              <a:gd name="T60" fmla="*/ 478 w 514"/>
              <a:gd name="T61" fmla="*/ 8 h 76"/>
              <a:gd name="T62" fmla="*/ 439 w 514"/>
              <a:gd name="T63" fmla="*/ 28 h 76"/>
              <a:gd name="T64" fmla="*/ 443 w 514"/>
              <a:gd name="T65" fmla="*/ 21 h 76"/>
              <a:gd name="T66" fmla="*/ 446 w 514"/>
              <a:gd name="T67" fmla="*/ 15 h 76"/>
              <a:gd name="T68" fmla="*/ 452 w 514"/>
              <a:gd name="T69" fmla="*/ 10 h 76"/>
              <a:gd name="T70" fmla="*/ 457 w 514"/>
              <a:gd name="T71" fmla="*/ 6 h 76"/>
              <a:gd name="T72" fmla="*/ 464 w 514"/>
              <a:gd name="T73" fmla="*/ 2 h 76"/>
              <a:gd name="T74" fmla="*/ 472 w 514"/>
              <a:gd name="T75" fmla="*/ 0 h 76"/>
              <a:gd name="T76" fmla="*/ 480 w 514"/>
              <a:gd name="T77" fmla="*/ 0 h 76"/>
              <a:gd name="T78" fmla="*/ 488 w 514"/>
              <a:gd name="T79" fmla="*/ 2 h 76"/>
              <a:gd name="T80" fmla="*/ 494 w 514"/>
              <a:gd name="T81" fmla="*/ 5 h 76"/>
              <a:gd name="T82" fmla="*/ 500 w 514"/>
              <a:gd name="T83" fmla="*/ 9 h 76"/>
              <a:gd name="T84" fmla="*/ 506 w 514"/>
              <a:gd name="T85" fmla="*/ 15 h 76"/>
              <a:gd name="T86" fmla="*/ 509 w 514"/>
              <a:gd name="T87" fmla="*/ 20 h 76"/>
              <a:gd name="T88" fmla="*/ 512 w 514"/>
              <a:gd name="T89" fmla="*/ 27 h 76"/>
              <a:gd name="T90" fmla="*/ 514 w 514"/>
              <a:gd name="T91" fmla="*/ 35 h 76"/>
              <a:gd name="T92" fmla="*/ 514 w 514"/>
              <a:gd name="T93" fmla="*/ 43 h 76"/>
              <a:gd name="T94" fmla="*/ 511 w 514"/>
              <a:gd name="T95" fmla="*/ 51 h 76"/>
              <a:gd name="T96" fmla="*/ 508 w 514"/>
              <a:gd name="T97" fmla="*/ 57 h 76"/>
              <a:gd name="T98" fmla="*/ 503 w 514"/>
              <a:gd name="T99" fmla="*/ 63 h 76"/>
              <a:gd name="T100" fmla="*/ 498 w 514"/>
              <a:gd name="T101" fmla="*/ 69 h 76"/>
              <a:gd name="T102" fmla="*/ 492 w 514"/>
              <a:gd name="T103" fmla="*/ 72 h 76"/>
              <a:gd name="T104" fmla="*/ 484 w 514"/>
              <a:gd name="T105" fmla="*/ 74 h 76"/>
              <a:gd name="T106" fmla="*/ 476 w 514"/>
              <a:gd name="T107" fmla="*/ 76 h 76"/>
              <a:gd name="T108" fmla="*/ 469 w 514"/>
              <a:gd name="T109" fmla="*/ 74 h 76"/>
              <a:gd name="T110" fmla="*/ 462 w 514"/>
              <a:gd name="T111" fmla="*/ 72 h 76"/>
              <a:gd name="T112" fmla="*/ 455 w 514"/>
              <a:gd name="T113" fmla="*/ 69 h 76"/>
              <a:gd name="T114" fmla="*/ 449 w 514"/>
              <a:gd name="T115" fmla="*/ 64 h 76"/>
              <a:gd name="T116" fmla="*/ 445 w 514"/>
              <a:gd name="T117" fmla="*/ 59 h 76"/>
              <a:gd name="T118" fmla="*/ 441 w 514"/>
              <a:gd name="T119" fmla="*/ 52 h 76"/>
              <a:gd name="T120" fmla="*/ 439 w 514"/>
              <a:gd name="T121" fmla="*/ 44 h 76"/>
              <a:gd name="T122" fmla="*/ 299 w 514"/>
              <a:gd name="T123" fmla="*/ 3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1">
            <a:extLst>
              <a:ext uri="{FF2B5EF4-FFF2-40B4-BE49-F238E27FC236}">
                <a16:creationId xmlns="" xmlns:a16="http://schemas.microsoft.com/office/drawing/2014/main" id="{35356B7A-B8BF-4F18-88F4-2F0F44886E1C}"/>
              </a:ext>
            </a:extLst>
          </p:cNvPr>
          <p:cNvSpPr>
            <a:spLocks noEditPoints="1"/>
          </p:cNvSpPr>
          <p:nvPr/>
        </p:nvSpPr>
        <p:spPr bwMode="auto">
          <a:xfrm>
            <a:off x="4426268" y="5445882"/>
            <a:ext cx="1063625" cy="496887"/>
          </a:xfrm>
          <a:custGeom>
            <a:avLst/>
            <a:gdLst>
              <a:gd name="T0" fmla="*/ 603 w 670"/>
              <a:gd name="T1" fmla="*/ 43 h 313"/>
              <a:gd name="T2" fmla="*/ 604 w 670"/>
              <a:gd name="T3" fmla="*/ 48 h 313"/>
              <a:gd name="T4" fmla="*/ 608 w 670"/>
              <a:gd name="T5" fmla="*/ 54 h 313"/>
              <a:gd name="T6" fmla="*/ 611 w 670"/>
              <a:gd name="T7" fmla="*/ 58 h 313"/>
              <a:gd name="T8" fmla="*/ 616 w 670"/>
              <a:gd name="T9" fmla="*/ 63 h 313"/>
              <a:gd name="T10" fmla="*/ 621 w 670"/>
              <a:gd name="T11" fmla="*/ 65 h 313"/>
              <a:gd name="T12" fmla="*/ 627 w 670"/>
              <a:gd name="T13" fmla="*/ 66 h 313"/>
              <a:gd name="T14" fmla="*/ 634 w 670"/>
              <a:gd name="T15" fmla="*/ 67 h 313"/>
              <a:gd name="T16" fmla="*/ 640 w 670"/>
              <a:gd name="T17" fmla="*/ 66 h 313"/>
              <a:gd name="T18" fmla="*/ 646 w 670"/>
              <a:gd name="T19" fmla="*/ 64 h 313"/>
              <a:gd name="T20" fmla="*/ 650 w 670"/>
              <a:gd name="T21" fmla="*/ 61 h 313"/>
              <a:gd name="T22" fmla="*/ 655 w 670"/>
              <a:gd name="T23" fmla="*/ 56 h 313"/>
              <a:gd name="T24" fmla="*/ 658 w 670"/>
              <a:gd name="T25" fmla="*/ 52 h 313"/>
              <a:gd name="T26" fmla="*/ 661 w 670"/>
              <a:gd name="T27" fmla="*/ 45 h 313"/>
              <a:gd name="T28" fmla="*/ 662 w 670"/>
              <a:gd name="T29" fmla="*/ 39 h 313"/>
              <a:gd name="T30" fmla="*/ 662 w 670"/>
              <a:gd name="T31" fmla="*/ 32 h 313"/>
              <a:gd name="T32" fmla="*/ 659 w 670"/>
              <a:gd name="T33" fmla="*/ 27 h 313"/>
              <a:gd name="T34" fmla="*/ 657 w 670"/>
              <a:gd name="T35" fmla="*/ 21 h 313"/>
              <a:gd name="T36" fmla="*/ 653 w 670"/>
              <a:gd name="T37" fmla="*/ 17 h 313"/>
              <a:gd name="T38" fmla="*/ 648 w 670"/>
              <a:gd name="T39" fmla="*/ 12 h 313"/>
              <a:gd name="T40" fmla="*/ 643 w 670"/>
              <a:gd name="T41" fmla="*/ 10 h 313"/>
              <a:gd name="T42" fmla="*/ 637 w 670"/>
              <a:gd name="T43" fmla="*/ 8 h 313"/>
              <a:gd name="T44" fmla="*/ 630 w 670"/>
              <a:gd name="T45" fmla="*/ 8 h 313"/>
              <a:gd name="T46" fmla="*/ 625 w 670"/>
              <a:gd name="T47" fmla="*/ 9 h 313"/>
              <a:gd name="T48" fmla="*/ 619 w 670"/>
              <a:gd name="T49" fmla="*/ 11 h 313"/>
              <a:gd name="T50" fmla="*/ 613 w 670"/>
              <a:gd name="T51" fmla="*/ 14 h 313"/>
              <a:gd name="T52" fmla="*/ 609 w 670"/>
              <a:gd name="T53" fmla="*/ 19 h 313"/>
              <a:gd name="T54" fmla="*/ 605 w 670"/>
              <a:gd name="T55" fmla="*/ 23 h 313"/>
              <a:gd name="T56" fmla="*/ 603 w 670"/>
              <a:gd name="T57" fmla="*/ 29 h 313"/>
              <a:gd name="T58" fmla="*/ 602 w 670"/>
              <a:gd name="T59" fmla="*/ 36 h 313"/>
              <a:gd name="T60" fmla="*/ 627 w 670"/>
              <a:gd name="T61" fmla="*/ 75 h 313"/>
              <a:gd name="T62" fmla="*/ 619 w 670"/>
              <a:gd name="T63" fmla="*/ 73 h 313"/>
              <a:gd name="T64" fmla="*/ 612 w 670"/>
              <a:gd name="T65" fmla="*/ 70 h 313"/>
              <a:gd name="T66" fmla="*/ 607 w 670"/>
              <a:gd name="T67" fmla="*/ 65 h 313"/>
              <a:gd name="T68" fmla="*/ 601 w 670"/>
              <a:gd name="T69" fmla="*/ 59 h 313"/>
              <a:gd name="T70" fmla="*/ 598 w 670"/>
              <a:gd name="T71" fmla="*/ 53 h 313"/>
              <a:gd name="T72" fmla="*/ 595 w 670"/>
              <a:gd name="T73" fmla="*/ 45 h 313"/>
              <a:gd name="T74" fmla="*/ 594 w 670"/>
              <a:gd name="T75" fmla="*/ 37 h 313"/>
              <a:gd name="T76" fmla="*/ 595 w 670"/>
              <a:gd name="T77" fmla="*/ 29 h 313"/>
              <a:gd name="T78" fmla="*/ 598 w 670"/>
              <a:gd name="T79" fmla="*/ 21 h 313"/>
              <a:gd name="T80" fmla="*/ 602 w 670"/>
              <a:gd name="T81" fmla="*/ 14 h 313"/>
              <a:gd name="T82" fmla="*/ 608 w 670"/>
              <a:gd name="T83" fmla="*/ 9 h 313"/>
              <a:gd name="T84" fmla="*/ 613 w 670"/>
              <a:gd name="T85" fmla="*/ 4 h 313"/>
              <a:gd name="T86" fmla="*/ 620 w 670"/>
              <a:gd name="T87" fmla="*/ 2 h 313"/>
              <a:gd name="T88" fmla="*/ 628 w 670"/>
              <a:gd name="T89" fmla="*/ 0 h 313"/>
              <a:gd name="T90" fmla="*/ 637 w 670"/>
              <a:gd name="T91" fmla="*/ 0 h 313"/>
              <a:gd name="T92" fmla="*/ 644 w 670"/>
              <a:gd name="T93" fmla="*/ 2 h 313"/>
              <a:gd name="T94" fmla="*/ 652 w 670"/>
              <a:gd name="T95" fmla="*/ 5 h 313"/>
              <a:gd name="T96" fmla="*/ 657 w 670"/>
              <a:gd name="T97" fmla="*/ 10 h 313"/>
              <a:gd name="T98" fmla="*/ 663 w 670"/>
              <a:gd name="T99" fmla="*/ 15 h 313"/>
              <a:gd name="T100" fmla="*/ 666 w 670"/>
              <a:gd name="T101" fmla="*/ 22 h 313"/>
              <a:gd name="T102" fmla="*/ 668 w 670"/>
              <a:gd name="T103" fmla="*/ 30 h 313"/>
              <a:gd name="T104" fmla="*/ 670 w 670"/>
              <a:gd name="T105" fmla="*/ 38 h 313"/>
              <a:gd name="T106" fmla="*/ 668 w 670"/>
              <a:gd name="T107" fmla="*/ 46 h 313"/>
              <a:gd name="T108" fmla="*/ 666 w 670"/>
              <a:gd name="T109" fmla="*/ 53 h 313"/>
              <a:gd name="T110" fmla="*/ 662 w 670"/>
              <a:gd name="T111" fmla="*/ 59 h 313"/>
              <a:gd name="T112" fmla="*/ 657 w 670"/>
              <a:gd name="T113" fmla="*/ 65 h 313"/>
              <a:gd name="T114" fmla="*/ 650 w 670"/>
              <a:gd name="T115" fmla="*/ 70 h 313"/>
              <a:gd name="T116" fmla="*/ 644 w 670"/>
              <a:gd name="T117" fmla="*/ 73 h 313"/>
              <a:gd name="T118" fmla="*/ 636 w 670"/>
              <a:gd name="T119" fmla="*/ 75 h 313"/>
              <a:gd name="T120" fmla="*/ 628 w 670"/>
              <a:gd name="T121" fmla="*/ 188 h 313"/>
              <a:gd name="T122" fmla="*/ 486 w 670"/>
              <a:gd name="T123" fmla="*/ 313 h 313"/>
              <a:gd name="T124" fmla="*/ 251 w 670"/>
              <a:gd name="T125" fmla="*/ 3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2">
            <a:extLst>
              <a:ext uri="{FF2B5EF4-FFF2-40B4-BE49-F238E27FC236}">
                <a16:creationId xmlns="" xmlns:a16="http://schemas.microsoft.com/office/drawing/2014/main" id="{794FB12A-160E-427D-B327-E152F69B78A8}"/>
              </a:ext>
            </a:extLst>
          </p:cNvPr>
          <p:cNvSpPr>
            <a:spLocks noEditPoints="1"/>
          </p:cNvSpPr>
          <p:nvPr/>
        </p:nvSpPr>
        <p:spPr bwMode="auto">
          <a:xfrm>
            <a:off x="6896990" y="5420161"/>
            <a:ext cx="738188" cy="522287"/>
          </a:xfrm>
          <a:custGeom>
            <a:avLst/>
            <a:gdLst>
              <a:gd name="T0" fmla="*/ 8 w 465"/>
              <a:gd name="T1" fmla="*/ 43 h 329"/>
              <a:gd name="T2" fmla="*/ 10 w 465"/>
              <a:gd name="T3" fmla="*/ 48 h 329"/>
              <a:gd name="T4" fmla="*/ 12 w 465"/>
              <a:gd name="T5" fmla="*/ 54 h 329"/>
              <a:gd name="T6" fmla="*/ 17 w 465"/>
              <a:gd name="T7" fmla="*/ 58 h 329"/>
              <a:gd name="T8" fmla="*/ 21 w 465"/>
              <a:gd name="T9" fmla="*/ 63 h 329"/>
              <a:gd name="T10" fmla="*/ 27 w 465"/>
              <a:gd name="T11" fmla="*/ 65 h 329"/>
              <a:gd name="T12" fmla="*/ 33 w 465"/>
              <a:gd name="T13" fmla="*/ 66 h 329"/>
              <a:gd name="T14" fmla="*/ 39 w 465"/>
              <a:gd name="T15" fmla="*/ 67 h 329"/>
              <a:gd name="T16" fmla="*/ 45 w 465"/>
              <a:gd name="T17" fmla="*/ 66 h 329"/>
              <a:gd name="T18" fmla="*/ 51 w 465"/>
              <a:gd name="T19" fmla="*/ 64 h 329"/>
              <a:gd name="T20" fmla="*/ 56 w 465"/>
              <a:gd name="T21" fmla="*/ 61 h 329"/>
              <a:gd name="T22" fmla="*/ 61 w 465"/>
              <a:gd name="T23" fmla="*/ 56 h 329"/>
              <a:gd name="T24" fmla="*/ 64 w 465"/>
              <a:gd name="T25" fmla="*/ 52 h 329"/>
              <a:gd name="T26" fmla="*/ 66 w 465"/>
              <a:gd name="T27" fmla="*/ 45 h 329"/>
              <a:gd name="T28" fmla="*/ 66 w 465"/>
              <a:gd name="T29" fmla="*/ 39 h 329"/>
              <a:gd name="T30" fmla="*/ 66 w 465"/>
              <a:gd name="T31" fmla="*/ 32 h 329"/>
              <a:gd name="T32" fmla="*/ 65 w 465"/>
              <a:gd name="T33" fmla="*/ 27 h 329"/>
              <a:gd name="T34" fmla="*/ 62 w 465"/>
              <a:gd name="T35" fmla="*/ 21 h 329"/>
              <a:gd name="T36" fmla="*/ 59 w 465"/>
              <a:gd name="T37" fmla="*/ 17 h 329"/>
              <a:gd name="T38" fmla="*/ 54 w 465"/>
              <a:gd name="T39" fmla="*/ 12 h 329"/>
              <a:gd name="T40" fmla="*/ 48 w 465"/>
              <a:gd name="T41" fmla="*/ 10 h 329"/>
              <a:gd name="T42" fmla="*/ 43 w 465"/>
              <a:gd name="T43" fmla="*/ 8 h 329"/>
              <a:gd name="T44" fmla="*/ 36 w 465"/>
              <a:gd name="T45" fmla="*/ 8 h 329"/>
              <a:gd name="T46" fmla="*/ 29 w 465"/>
              <a:gd name="T47" fmla="*/ 9 h 329"/>
              <a:gd name="T48" fmla="*/ 24 w 465"/>
              <a:gd name="T49" fmla="*/ 11 h 329"/>
              <a:gd name="T50" fmla="*/ 19 w 465"/>
              <a:gd name="T51" fmla="*/ 14 h 329"/>
              <a:gd name="T52" fmla="*/ 15 w 465"/>
              <a:gd name="T53" fmla="*/ 19 h 329"/>
              <a:gd name="T54" fmla="*/ 11 w 465"/>
              <a:gd name="T55" fmla="*/ 23 h 329"/>
              <a:gd name="T56" fmla="*/ 9 w 465"/>
              <a:gd name="T57" fmla="*/ 29 h 329"/>
              <a:gd name="T58" fmla="*/ 8 w 465"/>
              <a:gd name="T59" fmla="*/ 36 h 329"/>
              <a:gd name="T60" fmla="*/ 33 w 465"/>
              <a:gd name="T61" fmla="*/ 75 h 329"/>
              <a:gd name="T62" fmla="*/ 25 w 465"/>
              <a:gd name="T63" fmla="*/ 73 h 329"/>
              <a:gd name="T64" fmla="*/ 18 w 465"/>
              <a:gd name="T65" fmla="*/ 70 h 329"/>
              <a:gd name="T66" fmla="*/ 11 w 465"/>
              <a:gd name="T67" fmla="*/ 65 h 329"/>
              <a:gd name="T68" fmla="*/ 7 w 465"/>
              <a:gd name="T69" fmla="*/ 59 h 329"/>
              <a:gd name="T70" fmla="*/ 2 w 465"/>
              <a:gd name="T71" fmla="*/ 53 h 329"/>
              <a:gd name="T72" fmla="*/ 0 w 465"/>
              <a:gd name="T73" fmla="*/ 45 h 329"/>
              <a:gd name="T74" fmla="*/ 0 w 465"/>
              <a:gd name="T75" fmla="*/ 37 h 329"/>
              <a:gd name="T76" fmla="*/ 1 w 465"/>
              <a:gd name="T77" fmla="*/ 29 h 329"/>
              <a:gd name="T78" fmla="*/ 3 w 465"/>
              <a:gd name="T79" fmla="*/ 21 h 329"/>
              <a:gd name="T80" fmla="*/ 7 w 465"/>
              <a:gd name="T81" fmla="*/ 14 h 329"/>
              <a:gd name="T82" fmla="*/ 12 w 465"/>
              <a:gd name="T83" fmla="*/ 9 h 329"/>
              <a:gd name="T84" fmla="*/ 19 w 465"/>
              <a:gd name="T85" fmla="*/ 4 h 329"/>
              <a:gd name="T86" fmla="*/ 26 w 465"/>
              <a:gd name="T87" fmla="*/ 2 h 329"/>
              <a:gd name="T88" fmla="*/ 34 w 465"/>
              <a:gd name="T89" fmla="*/ 0 h 329"/>
              <a:gd name="T90" fmla="*/ 42 w 465"/>
              <a:gd name="T91" fmla="*/ 0 h 329"/>
              <a:gd name="T92" fmla="*/ 50 w 465"/>
              <a:gd name="T93" fmla="*/ 2 h 329"/>
              <a:gd name="T94" fmla="*/ 56 w 465"/>
              <a:gd name="T95" fmla="*/ 5 h 329"/>
              <a:gd name="T96" fmla="*/ 63 w 465"/>
              <a:gd name="T97" fmla="*/ 10 h 329"/>
              <a:gd name="T98" fmla="*/ 68 w 465"/>
              <a:gd name="T99" fmla="*/ 15 h 329"/>
              <a:gd name="T100" fmla="*/ 72 w 465"/>
              <a:gd name="T101" fmla="*/ 22 h 329"/>
              <a:gd name="T102" fmla="*/ 74 w 465"/>
              <a:gd name="T103" fmla="*/ 30 h 329"/>
              <a:gd name="T104" fmla="*/ 74 w 465"/>
              <a:gd name="T105" fmla="*/ 38 h 329"/>
              <a:gd name="T106" fmla="*/ 74 w 465"/>
              <a:gd name="T107" fmla="*/ 46 h 329"/>
              <a:gd name="T108" fmla="*/ 71 w 465"/>
              <a:gd name="T109" fmla="*/ 53 h 329"/>
              <a:gd name="T110" fmla="*/ 68 w 465"/>
              <a:gd name="T111" fmla="*/ 59 h 329"/>
              <a:gd name="T112" fmla="*/ 62 w 465"/>
              <a:gd name="T113" fmla="*/ 65 h 329"/>
              <a:gd name="T114" fmla="*/ 56 w 465"/>
              <a:gd name="T115" fmla="*/ 70 h 329"/>
              <a:gd name="T116" fmla="*/ 50 w 465"/>
              <a:gd name="T117" fmla="*/ 73 h 329"/>
              <a:gd name="T118" fmla="*/ 42 w 465"/>
              <a:gd name="T119" fmla="*/ 75 h 329"/>
              <a:gd name="T120" fmla="*/ 34 w 465"/>
              <a:gd name="T121" fmla="*/ 188 h 329"/>
              <a:gd name="T122" fmla="*/ 135 w 465"/>
              <a:gd name="T123" fmla="*/ 329 h 329"/>
              <a:gd name="T124" fmla="*/ 403 w 465"/>
              <a:gd name="T125" fmla="*/ 32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5" h="329">
                <a:moveTo>
                  <a:pt x="449" y="329"/>
                </a:moveTo>
                <a:lnTo>
                  <a:pt x="449" y="321"/>
                </a:lnTo>
                <a:lnTo>
                  <a:pt x="465" y="321"/>
                </a:lnTo>
                <a:lnTo>
                  <a:pt x="465" y="329"/>
                </a:lnTo>
                <a:lnTo>
                  <a:pt x="449" y="329"/>
                </a:lnTo>
                <a:lnTo>
                  <a:pt x="449" y="329"/>
                </a:lnTo>
                <a:close/>
                <a:moveTo>
                  <a:pt x="8" y="37"/>
                </a:move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1" y="50"/>
                </a:lnTo>
                <a:lnTo>
                  <a:pt x="11" y="50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2"/>
                </a:lnTo>
                <a:lnTo>
                  <a:pt x="19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1" y="62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6"/>
                </a:lnTo>
                <a:lnTo>
                  <a:pt x="28" y="66"/>
                </a:lnTo>
                <a:lnTo>
                  <a:pt x="28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7"/>
                </a:lnTo>
                <a:lnTo>
                  <a:pt x="33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2" y="67"/>
                </a:lnTo>
                <a:lnTo>
                  <a:pt x="42" y="67"/>
                </a:lnTo>
                <a:lnTo>
                  <a:pt x="42" y="67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9"/>
                </a:lnTo>
                <a:lnTo>
                  <a:pt x="56" y="59"/>
                </a:lnTo>
                <a:lnTo>
                  <a:pt x="56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8"/>
                </a:lnTo>
                <a:lnTo>
                  <a:pt x="57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7"/>
                </a:lnTo>
                <a:lnTo>
                  <a:pt x="59" y="57"/>
                </a:lnTo>
                <a:lnTo>
                  <a:pt x="59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6"/>
                </a:lnTo>
                <a:lnTo>
                  <a:pt x="60" y="56"/>
                </a:lnTo>
                <a:lnTo>
                  <a:pt x="60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3"/>
                </a:lnTo>
                <a:lnTo>
                  <a:pt x="62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3"/>
                </a:lnTo>
                <a:lnTo>
                  <a:pt x="64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2" y="22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0" y="19"/>
                </a:lnTo>
                <a:lnTo>
                  <a:pt x="60" y="19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59" y="18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6" y="15"/>
                </a:lnTo>
                <a:lnTo>
                  <a:pt x="56" y="15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2"/>
                </a:lnTo>
                <a:lnTo>
                  <a:pt x="54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0" y="11"/>
                </a:lnTo>
                <a:lnTo>
                  <a:pt x="50" y="11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0" y="12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2" y="20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close/>
                <a:moveTo>
                  <a:pt x="37" y="75"/>
                </a:moveTo>
                <a:lnTo>
                  <a:pt x="37" y="75"/>
                </a:lnTo>
                <a:lnTo>
                  <a:pt x="37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2" y="75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7" y="74"/>
                </a:lnTo>
                <a:lnTo>
                  <a:pt x="27" y="74"/>
                </a:lnTo>
                <a:lnTo>
                  <a:pt x="27" y="74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4" y="73"/>
                </a:lnTo>
                <a:lnTo>
                  <a:pt x="24" y="73"/>
                </a:lnTo>
                <a:lnTo>
                  <a:pt x="24" y="73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7" y="70"/>
                </a:lnTo>
                <a:lnTo>
                  <a:pt x="17" y="70"/>
                </a:lnTo>
                <a:lnTo>
                  <a:pt x="17" y="70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14" y="67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1" y="65"/>
                </a:lnTo>
                <a:lnTo>
                  <a:pt x="11" y="65"/>
                </a:lnTo>
                <a:lnTo>
                  <a:pt x="11" y="65"/>
                </a:lnTo>
                <a:lnTo>
                  <a:pt x="11" y="64"/>
                </a:lnTo>
                <a:lnTo>
                  <a:pt x="11" y="64"/>
                </a:lnTo>
                <a:lnTo>
                  <a:pt x="11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9" y="63"/>
                </a:lnTo>
                <a:lnTo>
                  <a:pt x="9" y="63"/>
                </a:lnTo>
                <a:lnTo>
                  <a:pt x="9" y="63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8" y="62"/>
                </a:lnTo>
                <a:lnTo>
                  <a:pt x="8" y="62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7" y="61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8"/>
                </a:lnTo>
                <a:lnTo>
                  <a:pt x="7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5" y="57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3" y="55"/>
                </a:lnTo>
                <a:lnTo>
                  <a:pt x="3" y="55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3"/>
                </a:lnTo>
                <a:lnTo>
                  <a:pt x="3" y="53"/>
                </a:lnTo>
                <a:lnTo>
                  <a:pt x="3" y="53"/>
                </a:lnTo>
                <a:lnTo>
                  <a:pt x="2" y="53"/>
                </a:lnTo>
                <a:lnTo>
                  <a:pt x="2" y="53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0" y="46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2" y="26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8"/>
                </a:lnTo>
                <a:lnTo>
                  <a:pt x="5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7" y="17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4"/>
                </a:lnTo>
                <a:lnTo>
                  <a:pt x="7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1" y="11"/>
                </a:lnTo>
                <a:lnTo>
                  <a:pt x="11" y="11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7" y="6"/>
                </a:lnTo>
                <a:lnTo>
                  <a:pt x="17" y="6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8" y="1"/>
                </a:lnTo>
                <a:lnTo>
                  <a:pt x="48" y="1"/>
                </a:lnTo>
                <a:lnTo>
                  <a:pt x="48" y="2"/>
                </a:lnTo>
                <a:lnTo>
                  <a:pt x="48" y="2"/>
                </a:lnTo>
                <a:lnTo>
                  <a:pt x="48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6" y="4"/>
                </a:lnTo>
                <a:lnTo>
                  <a:pt x="56" y="4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0" y="6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3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9" y="15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8"/>
                </a:lnTo>
                <a:lnTo>
                  <a:pt x="69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4"/>
                </a:lnTo>
                <a:lnTo>
                  <a:pt x="72" y="24"/>
                </a:lnTo>
                <a:lnTo>
                  <a:pt x="72" y="24"/>
                </a:lnTo>
                <a:lnTo>
                  <a:pt x="73" y="24"/>
                </a:lnTo>
                <a:lnTo>
                  <a:pt x="73" y="24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4" y="28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1" y="53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0" y="55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69" y="57"/>
                </a:lnTo>
                <a:lnTo>
                  <a:pt x="69" y="57"/>
                </a:lnTo>
                <a:lnTo>
                  <a:pt x="69" y="57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5" y="62"/>
                </a:lnTo>
                <a:lnTo>
                  <a:pt x="65" y="62"/>
                </a:lnTo>
                <a:lnTo>
                  <a:pt x="65" y="62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4" y="63"/>
                </a:lnTo>
                <a:lnTo>
                  <a:pt x="64" y="63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3" y="64"/>
                </a:lnTo>
                <a:lnTo>
                  <a:pt x="63" y="64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5"/>
                </a:lnTo>
                <a:lnTo>
                  <a:pt x="62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7" y="68"/>
                </a:lnTo>
                <a:lnTo>
                  <a:pt x="57" y="68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7" y="73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5"/>
                </a:lnTo>
                <a:lnTo>
                  <a:pt x="43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7" y="75"/>
                </a:lnTo>
                <a:lnTo>
                  <a:pt x="37" y="75"/>
                </a:lnTo>
                <a:lnTo>
                  <a:pt x="37" y="75"/>
                </a:lnTo>
                <a:close/>
                <a:moveTo>
                  <a:pt x="34" y="77"/>
                </a:moveTo>
                <a:lnTo>
                  <a:pt x="42" y="77"/>
                </a:lnTo>
                <a:lnTo>
                  <a:pt x="42" y="93"/>
                </a:lnTo>
                <a:lnTo>
                  <a:pt x="34" y="93"/>
                </a:lnTo>
                <a:lnTo>
                  <a:pt x="34" y="77"/>
                </a:lnTo>
                <a:lnTo>
                  <a:pt x="34" y="77"/>
                </a:lnTo>
                <a:close/>
                <a:moveTo>
                  <a:pt x="34" y="125"/>
                </a:moveTo>
                <a:lnTo>
                  <a:pt x="42" y="125"/>
                </a:lnTo>
                <a:lnTo>
                  <a:pt x="42" y="140"/>
                </a:lnTo>
                <a:lnTo>
                  <a:pt x="34" y="140"/>
                </a:lnTo>
                <a:lnTo>
                  <a:pt x="34" y="125"/>
                </a:lnTo>
                <a:lnTo>
                  <a:pt x="34" y="125"/>
                </a:lnTo>
                <a:close/>
                <a:moveTo>
                  <a:pt x="34" y="172"/>
                </a:moveTo>
                <a:lnTo>
                  <a:pt x="42" y="172"/>
                </a:lnTo>
                <a:lnTo>
                  <a:pt x="42" y="188"/>
                </a:lnTo>
                <a:lnTo>
                  <a:pt x="34" y="188"/>
                </a:lnTo>
                <a:lnTo>
                  <a:pt x="34" y="172"/>
                </a:lnTo>
                <a:lnTo>
                  <a:pt x="34" y="172"/>
                </a:lnTo>
                <a:close/>
                <a:moveTo>
                  <a:pt x="34" y="219"/>
                </a:moveTo>
                <a:lnTo>
                  <a:pt x="42" y="219"/>
                </a:lnTo>
                <a:lnTo>
                  <a:pt x="42" y="235"/>
                </a:lnTo>
                <a:lnTo>
                  <a:pt x="34" y="235"/>
                </a:lnTo>
                <a:lnTo>
                  <a:pt x="34" y="219"/>
                </a:lnTo>
                <a:lnTo>
                  <a:pt x="34" y="219"/>
                </a:lnTo>
                <a:close/>
                <a:moveTo>
                  <a:pt x="34" y="266"/>
                </a:moveTo>
                <a:lnTo>
                  <a:pt x="42" y="266"/>
                </a:lnTo>
                <a:lnTo>
                  <a:pt x="42" y="281"/>
                </a:lnTo>
                <a:lnTo>
                  <a:pt x="34" y="281"/>
                </a:lnTo>
                <a:lnTo>
                  <a:pt x="34" y="266"/>
                </a:lnTo>
                <a:lnTo>
                  <a:pt x="34" y="266"/>
                </a:lnTo>
                <a:close/>
                <a:moveTo>
                  <a:pt x="34" y="313"/>
                </a:moveTo>
                <a:lnTo>
                  <a:pt x="42" y="313"/>
                </a:lnTo>
                <a:lnTo>
                  <a:pt x="42" y="321"/>
                </a:lnTo>
                <a:lnTo>
                  <a:pt x="42" y="321"/>
                </a:lnTo>
                <a:lnTo>
                  <a:pt x="42" y="329"/>
                </a:lnTo>
                <a:lnTo>
                  <a:pt x="37" y="329"/>
                </a:lnTo>
                <a:lnTo>
                  <a:pt x="34" y="329"/>
                </a:lnTo>
                <a:lnTo>
                  <a:pt x="34" y="325"/>
                </a:lnTo>
                <a:lnTo>
                  <a:pt x="34" y="313"/>
                </a:lnTo>
                <a:lnTo>
                  <a:pt x="34" y="313"/>
                </a:lnTo>
                <a:close/>
                <a:moveTo>
                  <a:pt x="73" y="329"/>
                </a:moveTo>
                <a:lnTo>
                  <a:pt x="73" y="321"/>
                </a:lnTo>
                <a:lnTo>
                  <a:pt x="89" y="321"/>
                </a:lnTo>
                <a:lnTo>
                  <a:pt x="89" y="329"/>
                </a:lnTo>
                <a:lnTo>
                  <a:pt x="73" y="329"/>
                </a:lnTo>
                <a:lnTo>
                  <a:pt x="73" y="329"/>
                </a:lnTo>
                <a:close/>
                <a:moveTo>
                  <a:pt x="119" y="329"/>
                </a:moveTo>
                <a:lnTo>
                  <a:pt x="119" y="321"/>
                </a:lnTo>
                <a:lnTo>
                  <a:pt x="135" y="321"/>
                </a:lnTo>
                <a:lnTo>
                  <a:pt x="135" y="329"/>
                </a:lnTo>
                <a:lnTo>
                  <a:pt x="119" y="329"/>
                </a:lnTo>
                <a:lnTo>
                  <a:pt x="119" y="329"/>
                </a:lnTo>
                <a:close/>
                <a:moveTo>
                  <a:pt x="167" y="329"/>
                </a:moveTo>
                <a:lnTo>
                  <a:pt x="167" y="321"/>
                </a:lnTo>
                <a:lnTo>
                  <a:pt x="182" y="321"/>
                </a:lnTo>
                <a:lnTo>
                  <a:pt x="182" y="329"/>
                </a:lnTo>
                <a:lnTo>
                  <a:pt x="167" y="329"/>
                </a:lnTo>
                <a:lnTo>
                  <a:pt x="167" y="329"/>
                </a:lnTo>
                <a:close/>
                <a:moveTo>
                  <a:pt x="214" y="329"/>
                </a:moveTo>
                <a:lnTo>
                  <a:pt x="214" y="321"/>
                </a:lnTo>
                <a:lnTo>
                  <a:pt x="230" y="321"/>
                </a:lnTo>
                <a:lnTo>
                  <a:pt x="230" y="329"/>
                </a:lnTo>
                <a:lnTo>
                  <a:pt x="214" y="329"/>
                </a:lnTo>
                <a:lnTo>
                  <a:pt x="214" y="329"/>
                </a:lnTo>
                <a:close/>
                <a:moveTo>
                  <a:pt x="261" y="329"/>
                </a:moveTo>
                <a:lnTo>
                  <a:pt x="261" y="321"/>
                </a:lnTo>
                <a:lnTo>
                  <a:pt x="277" y="321"/>
                </a:lnTo>
                <a:lnTo>
                  <a:pt x="277" y="329"/>
                </a:lnTo>
                <a:lnTo>
                  <a:pt x="261" y="329"/>
                </a:lnTo>
                <a:lnTo>
                  <a:pt x="261" y="329"/>
                </a:lnTo>
                <a:close/>
                <a:moveTo>
                  <a:pt x="308" y="329"/>
                </a:moveTo>
                <a:lnTo>
                  <a:pt x="308" y="321"/>
                </a:lnTo>
                <a:lnTo>
                  <a:pt x="324" y="321"/>
                </a:lnTo>
                <a:lnTo>
                  <a:pt x="324" y="329"/>
                </a:lnTo>
                <a:lnTo>
                  <a:pt x="308" y="329"/>
                </a:lnTo>
                <a:lnTo>
                  <a:pt x="308" y="329"/>
                </a:lnTo>
                <a:close/>
                <a:moveTo>
                  <a:pt x="356" y="329"/>
                </a:moveTo>
                <a:lnTo>
                  <a:pt x="356" y="321"/>
                </a:lnTo>
                <a:lnTo>
                  <a:pt x="372" y="321"/>
                </a:lnTo>
                <a:lnTo>
                  <a:pt x="372" y="329"/>
                </a:lnTo>
                <a:lnTo>
                  <a:pt x="356" y="329"/>
                </a:lnTo>
                <a:lnTo>
                  <a:pt x="356" y="329"/>
                </a:lnTo>
                <a:close/>
                <a:moveTo>
                  <a:pt x="403" y="329"/>
                </a:moveTo>
                <a:lnTo>
                  <a:pt x="403" y="321"/>
                </a:lnTo>
                <a:lnTo>
                  <a:pt x="419" y="321"/>
                </a:lnTo>
                <a:lnTo>
                  <a:pt x="419" y="329"/>
                </a:lnTo>
                <a:lnTo>
                  <a:pt x="403" y="329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3">
            <a:extLst>
              <a:ext uri="{FF2B5EF4-FFF2-40B4-BE49-F238E27FC236}">
                <a16:creationId xmlns="" xmlns:a16="http://schemas.microsoft.com/office/drawing/2014/main" id="{6F60578B-3CE5-44FD-BACE-0057E9ED854E}"/>
              </a:ext>
            </a:extLst>
          </p:cNvPr>
          <p:cNvSpPr>
            <a:spLocks noEditPoints="1"/>
          </p:cNvSpPr>
          <p:nvPr/>
        </p:nvSpPr>
        <p:spPr bwMode="auto">
          <a:xfrm>
            <a:off x="7417435" y="4204843"/>
            <a:ext cx="822325" cy="74549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4">
            <a:extLst>
              <a:ext uri="{FF2B5EF4-FFF2-40B4-BE49-F238E27FC236}">
                <a16:creationId xmlns="" xmlns:a16="http://schemas.microsoft.com/office/drawing/2014/main" id="{AA8EB988-BD6F-484D-A54D-83015AE5E44E}"/>
              </a:ext>
            </a:extLst>
          </p:cNvPr>
          <p:cNvSpPr>
            <a:spLocks noEditPoints="1"/>
          </p:cNvSpPr>
          <p:nvPr/>
        </p:nvSpPr>
        <p:spPr bwMode="auto">
          <a:xfrm>
            <a:off x="7914133" y="3128963"/>
            <a:ext cx="847725" cy="334962"/>
          </a:xfrm>
          <a:custGeom>
            <a:avLst/>
            <a:gdLst>
              <a:gd name="T0" fmla="*/ 43 w 534"/>
              <a:gd name="T1" fmla="*/ 203 h 211"/>
              <a:gd name="T2" fmla="*/ 50 w 534"/>
              <a:gd name="T3" fmla="*/ 201 h 211"/>
              <a:gd name="T4" fmla="*/ 54 w 534"/>
              <a:gd name="T5" fmla="*/ 197 h 211"/>
              <a:gd name="T6" fmla="*/ 60 w 534"/>
              <a:gd name="T7" fmla="*/ 194 h 211"/>
              <a:gd name="T8" fmla="*/ 63 w 534"/>
              <a:gd name="T9" fmla="*/ 190 h 211"/>
              <a:gd name="T10" fmla="*/ 66 w 534"/>
              <a:gd name="T11" fmla="*/ 184 h 211"/>
              <a:gd name="T12" fmla="*/ 68 w 534"/>
              <a:gd name="T13" fmla="*/ 178 h 211"/>
              <a:gd name="T14" fmla="*/ 68 w 534"/>
              <a:gd name="T15" fmla="*/ 171 h 211"/>
              <a:gd name="T16" fmla="*/ 67 w 534"/>
              <a:gd name="T17" fmla="*/ 165 h 211"/>
              <a:gd name="T18" fmla="*/ 64 w 534"/>
              <a:gd name="T19" fmla="*/ 159 h 211"/>
              <a:gd name="T20" fmla="*/ 61 w 534"/>
              <a:gd name="T21" fmla="*/ 155 h 211"/>
              <a:gd name="T22" fmla="*/ 57 w 534"/>
              <a:gd name="T23" fmla="*/ 150 h 211"/>
              <a:gd name="T24" fmla="*/ 52 w 534"/>
              <a:gd name="T25" fmla="*/ 147 h 211"/>
              <a:gd name="T26" fmla="*/ 46 w 534"/>
              <a:gd name="T27" fmla="*/ 144 h 211"/>
              <a:gd name="T28" fmla="*/ 40 w 534"/>
              <a:gd name="T29" fmla="*/ 143 h 211"/>
              <a:gd name="T30" fmla="*/ 34 w 534"/>
              <a:gd name="T31" fmla="*/ 144 h 211"/>
              <a:gd name="T32" fmla="*/ 27 w 534"/>
              <a:gd name="T33" fmla="*/ 146 h 211"/>
              <a:gd name="T34" fmla="*/ 23 w 534"/>
              <a:gd name="T35" fmla="*/ 148 h 211"/>
              <a:gd name="T36" fmla="*/ 17 w 534"/>
              <a:gd name="T37" fmla="*/ 152 h 211"/>
              <a:gd name="T38" fmla="*/ 14 w 534"/>
              <a:gd name="T39" fmla="*/ 157 h 211"/>
              <a:gd name="T40" fmla="*/ 10 w 534"/>
              <a:gd name="T41" fmla="*/ 162 h 211"/>
              <a:gd name="T42" fmla="*/ 9 w 534"/>
              <a:gd name="T43" fmla="*/ 168 h 211"/>
              <a:gd name="T44" fmla="*/ 9 w 534"/>
              <a:gd name="T45" fmla="*/ 175 h 211"/>
              <a:gd name="T46" fmla="*/ 9 w 534"/>
              <a:gd name="T47" fmla="*/ 181 h 211"/>
              <a:gd name="T48" fmla="*/ 12 w 534"/>
              <a:gd name="T49" fmla="*/ 186 h 211"/>
              <a:gd name="T50" fmla="*/ 15 w 534"/>
              <a:gd name="T51" fmla="*/ 192 h 211"/>
              <a:gd name="T52" fmla="*/ 19 w 534"/>
              <a:gd name="T53" fmla="*/ 196 h 211"/>
              <a:gd name="T54" fmla="*/ 24 w 534"/>
              <a:gd name="T55" fmla="*/ 200 h 211"/>
              <a:gd name="T56" fmla="*/ 31 w 534"/>
              <a:gd name="T57" fmla="*/ 202 h 211"/>
              <a:gd name="T58" fmla="*/ 36 w 534"/>
              <a:gd name="T59" fmla="*/ 203 h 211"/>
              <a:gd name="T60" fmla="*/ 76 w 534"/>
              <a:gd name="T61" fmla="*/ 178 h 211"/>
              <a:gd name="T62" fmla="*/ 73 w 534"/>
              <a:gd name="T63" fmla="*/ 186 h 211"/>
              <a:gd name="T64" fmla="*/ 70 w 534"/>
              <a:gd name="T65" fmla="*/ 193 h 211"/>
              <a:gd name="T66" fmla="*/ 66 w 534"/>
              <a:gd name="T67" fmla="*/ 199 h 211"/>
              <a:gd name="T68" fmla="*/ 60 w 534"/>
              <a:gd name="T69" fmla="*/ 204 h 211"/>
              <a:gd name="T70" fmla="*/ 53 w 534"/>
              <a:gd name="T71" fmla="*/ 208 h 211"/>
              <a:gd name="T72" fmla="*/ 45 w 534"/>
              <a:gd name="T73" fmla="*/ 210 h 211"/>
              <a:gd name="T74" fmla="*/ 37 w 534"/>
              <a:gd name="T75" fmla="*/ 211 h 211"/>
              <a:gd name="T76" fmla="*/ 30 w 534"/>
              <a:gd name="T77" fmla="*/ 210 h 211"/>
              <a:gd name="T78" fmla="*/ 23 w 534"/>
              <a:gd name="T79" fmla="*/ 208 h 211"/>
              <a:gd name="T80" fmla="*/ 16 w 534"/>
              <a:gd name="T81" fmla="*/ 203 h 211"/>
              <a:gd name="T82" fmla="*/ 10 w 534"/>
              <a:gd name="T83" fmla="*/ 199 h 211"/>
              <a:gd name="T84" fmla="*/ 6 w 534"/>
              <a:gd name="T85" fmla="*/ 192 h 211"/>
              <a:gd name="T86" fmla="*/ 3 w 534"/>
              <a:gd name="T87" fmla="*/ 185 h 211"/>
              <a:gd name="T88" fmla="*/ 1 w 534"/>
              <a:gd name="T89" fmla="*/ 177 h 211"/>
              <a:gd name="T90" fmla="*/ 1 w 534"/>
              <a:gd name="T91" fmla="*/ 168 h 211"/>
              <a:gd name="T92" fmla="*/ 3 w 534"/>
              <a:gd name="T93" fmla="*/ 161 h 211"/>
              <a:gd name="T94" fmla="*/ 6 w 534"/>
              <a:gd name="T95" fmla="*/ 153 h 211"/>
              <a:gd name="T96" fmla="*/ 10 w 534"/>
              <a:gd name="T97" fmla="*/ 148 h 211"/>
              <a:gd name="T98" fmla="*/ 16 w 534"/>
              <a:gd name="T99" fmla="*/ 142 h 211"/>
              <a:gd name="T100" fmla="*/ 23 w 534"/>
              <a:gd name="T101" fmla="*/ 139 h 211"/>
              <a:gd name="T102" fmla="*/ 31 w 534"/>
              <a:gd name="T103" fmla="*/ 137 h 211"/>
              <a:gd name="T104" fmla="*/ 39 w 534"/>
              <a:gd name="T105" fmla="*/ 135 h 211"/>
              <a:gd name="T106" fmla="*/ 46 w 534"/>
              <a:gd name="T107" fmla="*/ 137 h 211"/>
              <a:gd name="T108" fmla="*/ 54 w 534"/>
              <a:gd name="T109" fmla="*/ 139 h 211"/>
              <a:gd name="T110" fmla="*/ 61 w 534"/>
              <a:gd name="T111" fmla="*/ 143 h 211"/>
              <a:gd name="T112" fmla="*/ 67 w 534"/>
              <a:gd name="T113" fmla="*/ 148 h 211"/>
              <a:gd name="T114" fmla="*/ 71 w 534"/>
              <a:gd name="T115" fmla="*/ 155 h 211"/>
              <a:gd name="T116" fmla="*/ 75 w 534"/>
              <a:gd name="T117" fmla="*/ 161 h 211"/>
              <a:gd name="T118" fmla="*/ 76 w 534"/>
              <a:gd name="T119" fmla="*/ 169 h 211"/>
              <a:gd name="T120" fmla="*/ 188 w 534"/>
              <a:gd name="T121" fmla="*/ 177 h 211"/>
              <a:gd name="T122" fmla="*/ 456 w 534"/>
              <a:gd name="T123" fmla="*/ 16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4" h="211">
                <a:moveTo>
                  <a:pt x="534" y="16"/>
                </a:moveTo>
                <a:lnTo>
                  <a:pt x="526" y="16"/>
                </a:lnTo>
                <a:lnTo>
                  <a:pt x="526" y="0"/>
                </a:lnTo>
                <a:lnTo>
                  <a:pt x="534" y="0"/>
                </a:lnTo>
                <a:lnTo>
                  <a:pt x="534" y="16"/>
                </a:lnTo>
                <a:lnTo>
                  <a:pt x="534" y="16"/>
                </a:lnTo>
                <a:close/>
                <a:moveTo>
                  <a:pt x="39" y="203"/>
                </a:move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3" y="200"/>
                </a:lnTo>
                <a:lnTo>
                  <a:pt x="53" y="200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7" y="197"/>
                </a:lnTo>
                <a:lnTo>
                  <a:pt x="57" y="197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4"/>
                </a:lnTo>
                <a:lnTo>
                  <a:pt x="59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3" y="191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8" y="181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2"/>
                </a:lnTo>
                <a:lnTo>
                  <a:pt x="67" y="162"/>
                </a:lnTo>
                <a:lnTo>
                  <a:pt x="67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5"/>
                </a:lnTo>
                <a:lnTo>
                  <a:pt x="62" y="155"/>
                </a:lnTo>
                <a:lnTo>
                  <a:pt x="62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0"/>
                </a:lnTo>
                <a:lnTo>
                  <a:pt x="58" y="150"/>
                </a:lnTo>
                <a:lnTo>
                  <a:pt x="58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4" y="149"/>
                </a:lnTo>
                <a:lnTo>
                  <a:pt x="54" y="149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3"/>
                </a:lnTo>
                <a:lnTo>
                  <a:pt x="43" y="143"/>
                </a:lnTo>
                <a:lnTo>
                  <a:pt x="43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4"/>
                </a:lnTo>
                <a:lnTo>
                  <a:pt x="34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5"/>
                </a:lnTo>
                <a:lnTo>
                  <a:pt x="16" y="155"/>
                </a:lnTo>
                <a:lnTo>
                  <a:pt x="16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2" y="159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9" y="165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7"/>
                </a:lnTo>
                <a:lnTo>
                  <a:pt x="12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6" y="192"/>
                </a:lnTo>
                <a:lnTo>
                  <a:pt x="16" y="192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7" y="193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9" y="195"/>
                </a:lnTo>
                <a:lnTo>
                  <a:pt x="19" y="195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6" y="200"/>
                </a:lnTo>
                <a:lnTo>
                  <a:pt x="26" y="200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close/>
                <a:moveTo>
                  <a:pt x="76" y="174"/>
                </a:move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3" y="185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8"/>
                </a:lnTo>
                <a:lnTo>
                  <a:pt x="73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1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3"/>
                </a:lnTo>
                <a:lnTo>
                  <a:pt x="71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69" y="194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6"/>
                </a:lnTo>
                <a:lnTo>
                  <a:pt x="69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7"/>
                </a:lnTo>
                <a:lnTo>
                  <a:pt x="68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3"/>
                </a:lnTo>
                <a:lnTo>
                  <a:pt x="62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59" y="204"/>
                </a:lnTo>
                <a:lnTo>
                  <a:pt x="59" y="204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4" y="210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7" y="210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4" y="209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6" y="204"/>
                </a:lnTo>
                <a:lnTo>
                  <a:pt x="16" y="204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2"/>
                </a:lnTo>
                <a:lnTo>
                  <a:pt x="15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7"/>
                </a:lnTo>
                <a:lnTo>
                  <a:pt x="10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6"/>
                </a:lnTo>
                <a:lnTo>
                  <a:pt x="9" y="196"/>
                </a:lnTo>
                <a:lnTo>
                  <a:pt x="9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7" y="195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3"/>
                </a:lnTo>
                <a:lnTo>
                  <a:pt x="7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lnTo>
                  <a:pt x="3" y="186"/>
                </a:lnTo>
                <a:lnTo>
                  <a:pt x="3" y="186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1" y="183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5"/>
                </a:lnTo>
                <a:lnTo>
                  <a:pt x="1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1"/>
                </a:lnTo>
                <a:lnTo>
                  <a:pt x="0" y="171"/>
                </a:lnTo>
                <a:lnTo>
                  <a:pt x="0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0"/>
                </a:lnTo>
                <a:lnTo>
                  <a:pt x="3" y="160"/>
                </a:lnTo>
                <a:lnTo>
                  <a:pt x="4" y="160"/>
                </a:lnTo>
                <a:lnTo>
                  <a:pt x="4" y="160"/>
                </a:lnTo>
                <a:lnTo>
                  <a:pt x="4" y="160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5" y="158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6" y="156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3"/>
                </a:lnTo>
                <a:lnTo>
                  <a:pt x="6" y="153"/>
                </a:lnTo>
                <a:lnTo>
                  <a:pt x="6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0"/>
                </a:lnTo>
                <a:lnTo>
                  <a:pt x="8" y="150"/>
                </a:lnTo>
                <a:lnTo>
                  <a:pt x="8" y="150"/>
                </a:lnTo>
                <a:lnTo>
                  <a:pt x="9" y="150"/>
                </a:lnTo>
                <a:lnTo>
                  <a:pt x="9" y="150"/>
                </a:lnTo>
                <a:lnTo>
                  <a:pt x="9" y="150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3" y="147"/>
                </a:lnTo>
                <a:lnTo>
                  <a:pt x="13" y="147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4" y="146"/>
                </a:lnTo>
                <a:lnTo>
                  <a:pt x="14" y="146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8" y="142"/>
                </a:lnTo>
                <a:lnTo>
                  <a:pt x="18" y="142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3" y="137"/>
                </a:lnTo>
                <a:lnTo>
                  <a:pt x="33" y="137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4" y="135"/>
                </a:lnTo>
                <a:lnTo>
                  <a:pt x="44" y="135"/>
                </a:lnTo>
                <a:lnTo>
                  <a:pt x="44" y="137"/>
                </a:lnTo>
                <a:lnTo>
                  <a:pt x="44" y="137"/>
                </a:lnTo>
                <a:lnTo>
                  <a:pt x="44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2"/>
                </a:lnTo>
                <a:lnTo>
                  <a:pt x="59" y="142"/>
                </a:lnTo>
                <a:lnTo>
                  <a:pt x="59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2" y="143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8" y="149"/>
                </a:lnTo>
                <a:lnTo>
                  <a:pt x="68" y="149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2"/>
                </a:lnTo>
                <a:lnTo>
                  <a:pt x="69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1" y="153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6"/>
                </a:lnTo>
                <a:lnTo>
                  <a:pt x="71" y="156"/>
                </a:lnTo>
                <a:lnTo>
                  <a:pt x="71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3" y="158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4"/>
                </a:lnTo>
                <a:lnTo>
                  <a:pt x="76" y="174"/>
                </a:lnTo>
                <a:close/>
                <a:moveTo>
                  <a:pt x="79" y="177"/>
                </a:moveTo>
                <a:lnTo>
                  <a:pt x="79" y="169"/>
                </a:lnTo>
                <a:lnTo>
                  <a:pt x="95" y="169"/>
                </a:lnTo>
                <a:lnTo>
                  <a:pt x="95" y="177"/>
                </a:lnTo>
                <a:lnTo>
                  <a:pt x="79" y="177"/>
                </a:lnTo>
                <a:lnTo>
                  <a:pt x="79" y="177"/>
                </a:lnTo>
                <a:close/>
                <a:moveTo>
                  <a:pt x="126" y="177"/>
                </a:moveTo>
                <a:lnTo>
                  <a:pt x="126" y="169"/>
                </a:lnTo>
                <a:lnTo>
                  <a:pt x="142" y="169"/>
                </a:lnTo>
                <a:lnTo>
                  <a:pt x="142" y="177"/>
                </a:lnTo>
                <a:lnTo>
                  <a:pt x="126" y="177"/>
                </a:lnTo>
                <a:lnTo>
                  <a:pt x="126" y="177"/>
                </a:lnTo>
                <a:close/>
                <a:moveTo>
                  <a:pt x="173" y="177"/>
                </a:moveTo>
                <a:lnTo>
                  <a:pt x="173" y="169"/>
                </a:lnTo>
                <a:lnTo>
                  <a:pt x="188" y="169"/>
                </a:lnTo>
                <a:lnTo>
                  <a:pt x="188" y="177"/>
                </a:lnTo>
                <a:lnTo>
                  <a:pt x="173" y="177"/>
                </a:lnTo>
                <a:lnTo>
                  <a:pt x="173" y="177"/>
                </a:lnTo>
                <a:close/>
                <a:moveTo>
                  <a:pt x="220" y="177"/>
                </a:moveTo>
                <a:lnTo>
                  <a:pt x="220" y="169"/>
                </a:lnTo>
                <a:lnTo>
                  <a:pt x="236" y="169"/>
                </a:lnTo>
                <a:lnTo>
                  <a:pt x="236" y="177"/>
                </a:lnTo>
                <a:lnTo>
                  <a:pt x="220" y="177"/>
                </a:lnTo>
                <a:lnTo>
                  <a:pt x="220" y="177"/>
                </a:lnTo>
                <a:close/>
                <a:moveTo>
                  <a:pt x="267" y="177"/>
                </a:moveTo>
                <a:lnTo>
                  <a:pt x="267" y="169"/>
                </a:lnTo>
                <a:lnTo>
                  <a:pt x="283" y="169"/>
                </a:lnTo>
                <a:lnTo>
                  <a:pt x="283" y="177"/>
                </a:lnTo>
                <a:lnTo>
                  <a:pt x="267" y="177"/>
                </a:lnTo>
                <a:lnTo>
                  <a:pt x="267" y="177"/>
                </a:lnTo>
                <a:close/>
                <a:moveTo>
                  <a:pt x="314" y="177"/>
                </a:moveTo>
                <a:lnTo>
                  <a:pt x="314" y="169"/>
                </a:lnTo>
                <a:lnTo>
                  <a:pt x="330" y="169"/>
                </a:lnTo>
                <a:lnTo>
                  <a:pt x="330" y="177"/>
                </a:lnTo>
                <a:lnTo>
                  <a:pt x="314" y="177"/>
                </a:lnTo>
                <a:lnTo>
                  <a:pt x="314" y="177"/>
                </a:lnTo>
                <a:close/>
                <a:moveTo>
                  <a:pt x="362" y="177"/>
                </a:moveTo>
                <a:lnTo>
                  <a:pt x="362" y="169"/>
                </a:lnTo>
                <a:lnTo>
                  <a:pt x="377" y="169"/>
                </a:lnTo>
                <a:lnTo>
                  <a:pt x="377" y="177"/>
                </a:lnTo>
                <a:lnTo>
                  <a:pt x="362" y="177"/>
                </a:lnTo>
                <a:lnTo>
                  <a:pt x="362" y="177"/>
                </a:lnTo>
                <a:close/>
                <a:moveTo>
                  <a:pt x="409" y="177"/>
                </a:moveTo>
                <a:lnTo>
                  <a:pt x="409" y="169"/>
                </a:lnTo>
                <a:lnTo>
                  <a:pt x="425" y="169"/>
                </a:lnTo>
                <a:lnTo>
                  <a:pt x="425" y="177"/>
                </a:lnTo>
                <a:lnTo>
                  <a:pt x="409" y="177"/>
                </a:lnTo>
                <a:lnTo>
                  <a:pt x="409" y="177"/>
                </a:lnTo>
                <a:close/>
                <a:moveTo>
                  <a:pt x="456" y="177"/>
                </a:moveTo>
                <a:lnTo>
                  <a:pt x="456" y="169"/>
                </a:lnTo>
                <a:lnTo>
                  <a:pt x="472" y="169"/>
                </a:lnTo>
                <a:lnTo>
                  <a:pt x="472" y="177"/>
                </a:lnTo>
                <a:lnTo>
                  <a:pt x="456" y="177"/>
                </a:lnTo>
                <a:lnTo>
                  <a:pt x="456" y="177"/>
                </a:lnTo>
                <a:close/>
                <a:moveTo>
                  <a:pt x="502" y="177"/>
                </a:moveTo>
                <a:lnTo>
                  <a:pt x="502" y="169"/>
                </a:lnTo>
                <a:lnTo>
                  <a:pt x="510" y="169"/>
                </a:lnTo>
                <a:lnTo>
                  <a:pt x="510" y="169"/>
                </a:lnTo>
                <a:lnTo>
                  <a:pt x="511" y="169"/>
                </a:lnTo>
                <a:lnTo>
                  <a:pt x="519" y="171"/>
                </a:lnTo>
                <a:lnTo>
                  <a:pt x="518" y="178"/>
                </a:lnTo>
                <a:lnTo>
                  <a:pt x="510" y="177"/>
                </a:lnTo>
                <a:lnTo>
                  <a:pt x="502" y="177"/>
                </a:lnTo>
                <a:lnTo>
                  <a:pt x="502" y="177"/>
                </a:lnTo>
                <a:close/>
                <a:moveTo>
                  <a:pt x="534" y="158"/>
                </a:moveTo>
                <a:lnTo>
                  <a:pt x="526" y="158"/>
                </a:lnTo>
                <a:lnTo>
                  <a:pt x="526" y="142"/>
                </a:lnTo>
                <a:lnTo>
                  <a:pt x="534" y="142"/>
                </a:lnTo>
                <a:lnTo>
                  <a:pt x="534" y="158"/>
                </a:lnTo>
                <a:lnTo>
                  <a:pt x="534" y="158"/>
                </a:lnTo>
                <a:close/>
                <a:moveTo>
                  <a:pt x="534" y="111"/>
                </a:moveTo>
                <a:lnTo>
                  <a:pt x="526" y="111"/>
                </a:lnTo>
                <a:lnTo>
                  <a:pt x="526" y="95"/>
                </a:lnTo>
                <a:lnTo>
                  <a:pt x="534" y="95"/>
                </a:lnTo>
                <a:lnTo>
                  <a:pt x="534" y="111"/>
                </a:lnTo>
                <a:lnTo>
                  <a:pt x="534" y="111"/>
                </a:lnTo>
                <a:close/>
                <a:moveTo>
                  <a:pt x="534" y="63"/>
                </a:moveTo>
                <a:lnTo>
                  <a:pt x="526" y="63"/>
                </a:lnTo>
                <a:lnTo>
                  <a:pt x="526" y="48"/>
                </a:lnTo>
                <a:lnTo>
                  <a:pt x="534" y="48"/>
                </a:lnTo>
                <a:lnTo>
                  <a:pt x="534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17B37F-FDE2-4F0B-B028-5A08229530D8}"/>
              </a:ext>
            </a:extLst>
          </p:cNvPr>
          <p:cNvGrpSpPr/>
          <p:nvPr/>
        </p:nvGrpSpPr>
        <p:grpSpPr>
          <a:xfrm>
            <a:off x="400922" y="1391603"/>
            <a:ext cx="3577274" cy="4472391"/>
            <a:chOff x="379011" y="1391603"/>
            <a:chExt cx="3577274" cy="4472391"/>
          </a:xfrm>
        </p:grpSpPr>
        <p:sp>
          <p:nvSpPr>
            <p:cNvPr id="139" name="TextBox 138">
              <a:extLst>
                <a:ext uri="{FF2B5EF4-FFF2-40B4-BE49-F238E27FC236}">
                  <a16:creationId xmlns="" xmlns:a16="http://schemas.microsoft.com/office/drawing/2014/main" id="{19EA79C5-E7C0-424F-92A5-677D573C3559}"/>
                </a:ext>
              </a:extLst>
            </p:cNvPr>
            <p:cNvSpPr txBox="1"/>
            <p:nvPr/>
          </p:nvSpPr>
          <p:spPr>
            <a:xfrm>
              <a:off x="790575" y="5648550"/>
              <a:ext cx="213295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="" xmlns:a16="http://schemas.microsoft.com/office/drawing/2014/main" id="{94515BC9-141E-41C8-AFB1-85B48AD59FD3}"/>
                </a:ext>
              </a:extLst>
            </p:cNvPr>
            <p:cNvSpPr txBox="1"/>
            <p:nvPr/>
          </p:nvSpPr>
          <p:spPr>
            <a:xfrm>
              <a:off x="379011" y="4106297"/>
              <a:ext cx="213295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="" xmlns:a16="http://schemas.microsoft.com/office/drawing/2014/main" id="{05F0B10D-B6D6-4B5C-98A9-DBCE1D832139}"/>
                </a:ext>
              </a:extLst>
            </p:cNvPr>
            <p:cNvSpPr txBox="1"/>
            <p:nvPr/>
          </p:nvSpPr>
          <p:spPr>
            <a:xfrm>
              <a:off x="702465" y="2551339"/>
              <a:ext cx="213295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="" xmlns:a16="http://schemas.microsoft.com/office/drawing/2014/main" id="{C177A938-A005-49D4-87F5-8904A8551E9D}"/>
                </a:ext>
              </a:extLst>
            </p:cNvPr>
            <p:cNvSpPr txBox="1"/>
            <p:nvPr/>
          </p:nvSpPr>
          <p:spPr>
            <a:xfrm>
              <a:off x="1823329" y="1391603"/>
              <a:ext cx="213295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endParaRPr lang="en-US" sz="1400" dirty="0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="" xmlns:a16="http://schemas.microsoft.com/office/drawing/2014/main" id="{1E47F1A0-F46F-4AF9-8500-FFA91B327082}"/>
              </a:ext>
            </a:extLst>
          </p:cNvPr>
          <p:cNvGrpSpPr/>
          <p:nvPr/>
        </p:nvGrpSpPr>
        <p:grpSpPr>
          <a:xfrm flipH="1">
            <a:off x="8213804" y="1391603"/>
            <a:ext cx="3577274" cy="4472391"/>
            <a:chOff x="379011" y="1391603"/>
            <a:chExt cx="3577274" cy="4472391"/>
          </a:xfrm>
        </p:grpSpPr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E1EBE70E-1C48-4838-842C-184244A1C963}"/>
                </a:ext>
              </a:extLst>
            </p:cNvPr>
            <p:cNvSpPr txBox="1"/>
            <p:nvPr/>
          </p:nvSpPr>
          <p:spPr>
            <a:xfrm>
              <a:off x="790575" y="5648550"/>
              <a:ext cx="213295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sz="1400" dirty="0" smtClean="0"/>
                <a:t>. </a:t>
              </a:r>
              <a:endParaRPr lang="en-US" sz="1400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="" xmlns:a16="http://schemas.microsoft.com/office/drawing/2014/main" id="{758FEE6E-1510-435A-8104-6F460D51AF41}"/>
                </a:ext>
              </a:extLst>
            </p:cNvPr>
            <p:cNvSpPr txBox="1"/>
            <p:nvPr/>
          </p:nvSpPr>
          <p:spPr>
            <a:xfrm>
              <a:off x="379011" y="4106297"/>
              <a:ext cx="213295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sz="1400" dirty="0" smtClean="0"/>
                <a:t>. </a:t>
              </a:r>
              <a:endParaRPr lang="en-US" sz="1400" dirty="0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="" xmlns:a16="http://schemas.microsoft.com/office/drawing/2014/main" id="{B6E1693D-A9A1-477C-A204-D7BC7E095B4D}"/>
                </a:ext>
              </a:extLst>
            </p:cNvPr>
            <p:cNvSpPr txBox="1"/>
            <p:nvPr/>
          </p:nvSpPr>
          <p:spPr>
            <a:xfrm>
              <a:off x="702465" y="2551339"/>
              <a:ext cx="213295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sz="1400" dirty="0" smtClean="0"/>
                <a:t>. </a:t>
              </a:r>
              <a:endParaRPr lang="en-US" sz="1400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212B72D0-24C1-4165-9848-B176FF8EC217}"/>
                </a:ext>
              </a:extLst>
            </p:cNvPr>
            <p:cNvSpPr txBox="1"/>
            <p:nvPr/>
          </p:nvSpPr>
          <p:spPr>
            <a:xfrm>
              <a:off x="1823329" y="1391603"/>
              <a:ext cx="213295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sz="1400" dirty="0" smtClean="0"/>
                <a:t>. </a:t>
              </a:r>
              <a:endParaRPr lang="en-US" sz="1400" dirty="0"/>
            </a:p>
          </p:txBody>
        </p:sp>
      </p:grpSp>
      <p:sp>
        <p:nvSpPr>
          <p:cNvPr id="148" name="Freeform 71">
            <a:extLst>
              <a:ext uri="{FF2B5EF4-FFF2-40B4-BE49-F238E27FC236}">
                <a16:creationId xmlns="" xmlns:a16="http://schemas.microsoft.com/office/drawing/2014/main" id="{5C53321C-0964-46E9-91E6-F44B9699E526}"/>
              </a:ext>
            </a:extLst>
          </p:cNvPr>
          <p:cNvSpPr>
            <a:spLocks/>
          </p:cNvSpPr>
          <p:nvPr/>
        </p:nvSpPr>
        <p:spPr bwMode="auto">
          <a:xfrm>
            <a:off x="3005287" y="5375276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71">
            <a:extLst>
              <a:ext uri="{FF2B5EF4-FFF2-40B4-BE49-F238E27FC236}">
                <a16:creationId xmlns="" xmlns:a16="http://schemas.microsoft.com/office/drawing/2014/main" id="{72B3A9DD-10D9-4758-B32F-056F698FF5EE}"/>
              </a:ext>
            </a:extLst>
          </p:cNvPr>
          <p:cNvSpPr>
            <a:spLocks/>
          </p:cNvSpPr>
          <p:nvPr/>
        </p:nvSpPr>
        <p:spPr bwMode="auto">
          <a:xfrm>
            <a:off x="2877757" y="3832845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71">
            <a:extLst>
              <a:ext uri="{FF2B5EF4-FFF2-40B4-BE49-F238E27FC236}">
                <a16:creationId xmlns="" xmlns:a16="http://schemas.microsoft.com/office/drawing/2014/main" id="{FBDE368E-D163-4D59-9196-7548FA85D31F}"/>
              </a:ext>
            </a:extLst>
          </p:cNvPr>
          <p:cNvSpPr>
            <a:spLocks/>
          </p:cNvSpPr>
          <p:nvPr/>
        </p:nvSpPr>
        <p:spPr bwMode="auto">
          <a:xfrm>
            <a:off x="3005287" y="2265362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71">
            <a:extLst>
              <a:ext uri="{FF2B5EF4-FFF2-40B4-BE49-F238E27FC236}">
                <a16:creationId xmlns="" xmlns:a16="http://schemas.microsoft.com/office/drawing/2014/main" id="{EE705A98-7154-42F5-913F-E0436714FD58}"/>
              </a:ext>
            </a:extLst>
          </p:cNvPr>
          <p:cNvSpPr>
            <a:spLocks/>
          </p:cNvSpPr>
          <p:nvPr/>
        </p:nvSpPr>
        <p:spPr bwMode="auto">
          <a:xfrm>
            <a:off x="4157315" y="1126331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71">
            <a:extLst>
              <a:ext uri="{FF2B5EF4-FFF2-40B4-BE49-F238E27FC236}">
                <a16:creationId xmlns="" xmlns:a16="http://schemas.microsoft.com/office/drawing/2014/main" id="{4C0FE127-8558-4C8D-AA6B-665A65C41F24}"/>
              </a:ext>
            </a:extLst>
          </p:cNvPr>
          <p:cNvSpPr>
            <a:spLocks/>
          </p:cNvSpPr>
          <p:nvPr/>
        </p:nvSpPr>
        <p:spPr bwMode="auto">
          <a:xfrm>
            <a:off x="5699570" y="709612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71">
            <a:extLst>
              <a:ext uri="{FF2B5EF4-FFF2-40B4-BE49-F238E27FC236}">
                <a16:creationId xmlns="" xmlns:a16="http://schemas.microsoft.com/office/drawing/2014/main" id="{0895ED89-DCD8-470E-9739-ACF5DD2397C3}"/>
              </a:ext>
            </a:extLst>
          </p:cNvPr>
          <p:cNvSpPr>
            <a:spLocks/>
          </p:cNvSpPr>
          <p:nvPr/>
        </p:nvSpPr>
        <p:spPr bwMode="auto">
          <a:xfrm>
            <a:off x="7254527" y="1126331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71">
            <a:extLst>
              <a:ext uri="{FF2B5EF4-FFF2-40B4-BE49-F238E27FC236}">
                <a16:creationId xmlns="" xmlns:a16="http://schemas.microsoft.com/office/drawing/2014/main" id="{C4D39D12-DE6C-479F-9F16-4774407E1495}"/>
              </a:ext>
            </a:extLst>
          </p:cNvPr>
          <p:cNvSpPr>
            <a:spLocks/>
          </p:cNvSpPr>
          <p:nvPr/>
        </p:nvSpPr>
        <p:spPr bwMode="auto">
          <a:xfrm>
            <a:off x="8393558" y="2265362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71">
            <a:extLst>
              <a:ext uri="{FF2B5EF4-FFF2-40B4-BE49-F238E27FC236}">
                <a16:creationId xmlns="" xmlns:a16="http://schemas.microsoft.com/office/drawing/2014/main" id="{A541A53F-4E06-4E6E-8CFB-98C7B6EFB13F}"/>
              </a:ext>
            </a:extLst>
          </p:cNvPr>
          <p:cNvSpPr>
            <a:spLocks/>
          </p:cNvSpPr>
          <p:nvPr/>
        </p:nvSpPr>
        <p:spPr bwMode="auto">
          <a:xfrm>
            <a:off x="8100959" y="3945579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71">
            <a:extLst>
              <a:ext uri="{FF2B5EF4-FFF2-40B4-BE49-F238E27FC236}">
                <a16:creationId xmlns="" xmlns:a16="http://schemas.microsoft.com/office/drawing/2014/main" id="{8733CC2E-066A-4129-BF5D-F189A2240BC1}"/>
              </a:ext>
            </a:extLst>
          </p:cNvPr>
          <p:cNvSpPr>
            <a:spLocks/>
          </p:cNvSpPr>
          <p:nvPr/>
        </p:nvSpPr>
        <p:spPr bwMode="auto">
          <a:xfrm>
            <a:off x="7566506" y="5324169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2707">
            <a:extLst>
              <a:ext uri="{FF2B5EF4-FFF2-40B4-BE49-F238E27FC236}">
                <a16:creationId xmlns="" xmlns:a16="http://schemas.microsoft.com/office/drawing/2014/main" id="{942CA40F-711D-4EB5-AEB4-A4D1E567D512}"/>
              </a:ext>
            </a:extLst>
          </p:cNvPr>
          <p:cNvSpPr>
            <a:spLocks noEditPoints="1"/>
          </p:cNvSpPr>
          <p:nvPr/>
        </p:nvSpPr>
        <p:spPr bwMode="auto">
          <a:xfrm>
            <a:off x="7519640" y="1377156"/>
            <a:ext cx="257175" cy="285750"/>
          </a:xfrm>
          <a:custGeom>
            <a:avLst/>
            <a:gdLst>
              <a:gd name="T0" fmla="*/ 504 w 648"/>
              <a:gd name="T1" fmla="*/ 264 h 720"/>
              <a:gd name="T2" fmla="*/ 482 w 648"/>
              <a:gd name="T3" fmla="*/ 223 h 720"/>
              <a:gd name="T4" fmla="*/ 438 w 648"/>
              <a:gd name="T5" fmla="*/ 219 h 720"/>
              <a:gd name="T6" fmla="*/ 409 w 648"/>
              <a:gd name="T7" fmla="*/ 254 h 720"/>
              <a:gd name="T8" fmla="*/ 396 w 648"/>
              <a:gd name="T9" fmla="*/ 275 h 720"/>
              <a:gd name="T10" fmla="*/ 384 w 648"/>
              <a:gd name="T11" fmla="*/ 256 h 720"/>
              <a:gd name="T12" fmla="*/ 396 w 648"/>
              <a:gd name="T13" fmla="*/ 223 h 720"/>
              <a:gd name="T14" fmla="*/ 421 w 648"/>
              <a:gd name="T15" fmla="*/ 200 h 720"/>
              <a:gd name="T16" fmla="*/ 456 w 648"/>
              <a:gd name="T17" fmla="*/ 192 h 720"/>
              <a:gd name="T18" fmla="*/ 491 w 648"/>
              <a:gd name="T19" fmla="*/ 200 h 720"/>
              <a:gd name="T20" fmla="*/ 516 w 648"/>
              <a:gd name="T21" fmla="*/ 223 h 720"/>
              <a:gd name="T22" fmla="*/ 527 w 648"/>
              <a:gd name="T23" fmla="*/ 256 h 720"/>
              <a:gd name="T24" fmla="*/ 516 w 648"/>
              <a:gd name="T25" fmla="*/ 275 h 720"/>
              <a:gd name="T26" fmla="*/ 272 w 648"/>
              <a:gd name="T27" fmla="*/ 541 h 720"/>
              <a:gd name="T28" fmla="*/ 222 w 648"/>
              <a:gd name="T29" fmla="*/ 504 h 720"/>
              <a:gd name="T30" fmla="*/ 195 w 648"/>
              <a:gd name="T31" fmla="*/ 447 h 720"/>
              <a:gd name="T32" fmla="*/ 199 w 648"/>
              <a:gd name="T33" fmla="*/ 408 h 720"/>
              <a:gd name="T34" fmla="*/ 216 w 648"/>
              <a:gd name="T35" fmla="*/ 419 h 720"/>
              <a:gd name="T36" fmla="*/ 228 w 648"/>
              <a:gd name="T37" fmla="*/ 471 h 720"/>
              <a:gd name="T38" fmla="*/ 264 w 648"/>
              <a:gd name="T39" fmla="*/ 510 h 720"/>
              <a:gd name="T40" fmla="*/ 313 w 648"/>
              <a:gd name="T41" fmla="*/ 527 h 720"/>
              <a:gd name="T42" fmla="*/ 366 w 648"/>
              <a:gd name="T43" fmla="*/ 519 h 720"/>
              <a:gd name="T44" fmla="*/ 407 w 648"/>
              <a:gd name="T45" fmla="*/ 488 h 720"/>
              <a:gd name="T46" fmla="*/ 430 w 648"/>
              <a:gd name="T47" fmla="*/ 442 h 720"/>
              <a:gd name="T48" fmla="*/ 440 w 648"/>
              <a:gd name="T49" fmla="*/ 408 h 720"/>
              <a:gd name="T50" fmla="*/ 456 w 648"/>
              <a:gd name="T51" fmla="*/ 419 h 720"/>
              <a:gd name="T52" fmla="*/ 440 w 648"/>
              <a:gd name="T53" fmla="*/ 482 h 720"/>
              <a:gd name="T54" fmla="*/ 398 w 648"/>
              <a:gd name="T55" fmla="*/ 529 h 720"/>
              <a:gd name="T56" fmla="*/ 337 w 648"/>
              <a:gd name="T57" fmla="*/ 551 h 720"/>
              <a:gd name="T58" fmla="*/ 136 w 648"/>
              <a:gd name="T59" fmla="*/ 275 h 720"/>
              <a:gd name="T60" fmla="*/ 120 w 648"/>
              <a:gd name="T61" fmla="*/ 264 h 720"/>
              <a:gd name="T62" fmla="*/ 129 w 648"/>
              <a:gd name="T63" fmla="*/ 229 h 720"/>
              <a:gd name="T64" fmla="*/ 151 w 648"/>
              <a:gd name="T65" fmla="*/ 204 h 720"/>
              <a:gd name="T66" fmla="*/ 185 w 648"/>
              <a:gd name="T67" fmla="*/ 192 h 720"/>
              <a:gd name="T68" fmla="*/ 220 w 648"/>
              <a:gd name="T69" fmla="*/ 197 h 720"/>
              <a:gd name="T70" fmla="*/ 248 w 648"/>
              <a:gd name="T71" fmla="*/ 218 h 720"/>
              <a:gd name="T72" fmla="*/ 262 w 648"/>
              <a:gd name="T73" fmla="*/ 249 h 720"/>
              <a:gd name="T74" fmla="*/ 257 w 648"/>
              <a:gd name="T75" fmla="*/ 275 h 720"/>
              <a:gd name="T76" fmla="*/ 240 w 648"/>
              <a:gd name="T77" fmla="*/ 264 h 720"/>
              <a:gd name="T78" fmla="*/ 218 w 648"/>
              <a:gd name="T79" fmla="*/ 223 h 720"/>
              <a:gd name="T80" fmla="*/ 174 w 648"/>
              <a:gd name="T81" fmla="*/ 219 h 720"/>
              <a:gd name="T82" fmla="*/ 145 w 648"/>
              <a:gd name="T83" fmla="*/ 254 h 720"/>
              <a:gd name="T84" fmla="*/ 631 w 648"/>
              <a:gd name="T85" fmla="*/ 1 h 720"/>
              <a:gd name="T86" fmla="*/ 588 w 648"/>
              <a:gd name="T87" fmla="*/ 24 h 720"/>
              <a:gd name="T88" fmla="*/ 499 w 648"/>
              <a:gd name="T89" fmla="*/ 45 h 720"/>
              <a:gd name="T90" fmla="*/ 378 w 648"/>
              <a:gd name="T91" fmla="*/ 56 h 720"/>
              <a:gd name="T92" fmla="*/ 194 w 648"/>
              <a:gd name="T93" fmla="*/ 51 h 720"/>
              <a:gd name="T94" fmla="*/ 90 w 648"/>
              <a:gd name="T95" fmla="*/ 34 h 720"/>
              <a:gd name="T96" fmla="*/ 27 w 648"/>
              <a:gd name="T97" fmla="*/ 9 h 720"/>
              <a:gd name="T98" fmla="*/ 7 w 648"/>
              <a:gd name="T99" fmla="*/ 1 h 720"/>
              <a:gd name="T100" fmla="*/ 0 w 648"/>
              <a:gd name="T101" fmla="*/ 359 h 720"/>
              <a:gd name="T102" fmla="*/ 17 w 648"/>
              <a:gd name="T103" fmla="*/ 451 h 720"/>
              <a:gd name="T104" fmla="*/ 62 w 648"/>
              <a:gd name="T105" fmla="*/ 533 h 720"/>
              <a:gd name="T106" fmla="*/ 124 w 648"/>
              <a:gd name="T107" fmla="*/ 603 h 720"/>
              <a:gd name="T108" fmla="*/ 193 w 648"/>
              <a:gd name="T109" fmla="*/ 659 h 720"/>
              <a:gd name="T110" fmla="*/ 301 w 648"/>
              <a:gd name="T111" fmla="*/ 716 h 720"/>
              <a:gd name="T112" fmla="*/ 338 w 648"/>
              <a:gd name="T113" fmla="*/ 718 h 720"/>
              <a:gd name="T114" fmla="*/ 429 w 648"/>
              <a:gd name="T115" fmla="*/ 677 h 720"/>
              <a:gd name="T116" fmla="*/ 511 w 648"/>
              <a:gd name="T117" fmla="*/ 615 h 720"/>
              <a:gd name="T118" fmla="*/ 575 w 648"/>
              <a:gd name="T119" fmla="*/ 548 h 720"/>
              <a:gd name="T120" fmla="*/ 624 w 648"/>
              <a:gd name="T121" fmla="*/ 468 h 720"/>
              <a:gd name="T122" fmla="*/ 647 w 648"/>
              <a:gd name="T123" fmla="*/ 379 h 720"/>
              <a:gd name="T124" fmla="*/ 644 w 648"/>
              <a:gd name="T125" fmla="*/ 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8" h="720">
                <a:moveTo>
                  <a:pt x="516" y="275"/>
                </a:moveTo>
                <a:lnTo>
                  <a:pt x="511" y="275"/>
                </a:lnTo>
                <a:lnTo>
                  <a:pt x="508" y="272"/>
                </a:lnTo>
                <a:lnTo>
                  <a:pt x="505" y="268"/>
                </a:lnTo>
                <a:lnTo>
                  <a:pt x="504" y="264"/>
                </a:lnTo>
                <a:lnTo>
                  <a:pt x="503" y="254"/>
                </a:lnTo>
                <a:lnTo>
                  <a:pt x="501" y="245"/>
                </a:lnTo>
                <a:lnTo>
                  <a:pt x="496" y="236"/>
                </a:lnTo>
                <a:lnTo>
                  <a:pt x="490" y="229"/>
                </a:lnTo>
                <a:lnTo>
                  <a:pt x="482" y="223"/>
                </a:lnTo>
                <a:lnTo>
                  <a:pt x="474" y="219"/>
                </a:lnTo>
                <a:lnTo>
                  <a:pt x="465" y="216"/>
                </a:lnTo>
                <a:lnTo>
                  <a:pt x="456" y="215"/>
                </a:lnTo>
                <a:lnTo>
                  <a:pt x="446" y="216"/>
                </a:lnTo>
                <a:lnTo>
                  <a:pt x="438" y="219"/>
                </a:lnTo>
                <a:lnTo>
                  <a:pt x="430" y="223"/>
                </a:lnTo>
                <a:lnTo>
                  <a:pt x="423" y="229"/>
                </a:lnTo>
                <a:lnTo>
                  <a:pt x="416" y="236"/>
                </a:lnTo>
                <a:lnTo>
                  <a:pt x="411" y="245"/>
                </a:lnTo>
                <a:lnTo>
                  <a:pt x="409" y="254"/>
                </a:lnTo>
                <a:lnTo>
                  <a:pt x="408" y="264"/>
                </a:lnTo>
                <a:lnTo>
                  <a:pt x="407" y="268"/>
                </a:lnTo>
                <a:lnTo>
                  <a:pt x="404" y="272"/>
                </a:lnTo>
                <a:lnTo>
                  <a:pt x="400" y="275"/>
                </a:lnTo>
                <a:lnTo>
                  <a:pt x="396" y="275"/>
                </a:lnTo>
                <a:lnTo>
                  <a:pt x="391" y="275"/>
                </a:lnTo>
                <a:lnTo>
                  <a:pt x="388" y="272"/>
                </a:lnTo>
                <a:lnTo>
                  <a:pt x="385" y="268"/>
                </a:lnTo>
                <a:lnTo>
                  <a:pt x="384" y="264"/>
                </a:lnTo>
                <a:lnTo>
                  <a:pt x="384" y="256"/>
                </a:lnTo>
                <a:lnTo>
                  <a:pt x="385" y="249"/>
                </a:lnTo>
                <a:lnTo>
                  <a:pt x="387" y="243"/>
                </a:lnTo>
                <a:lnTo>
                  <a:pt x="390" y="235"/>
                </a:lnTo>
                <a:lnTo>
                  <a:pt x="393" y="229"/>
                </a:lnTo>
                <a:lnTo>
                  <a:pt x="396" y="223"/>
                </a:lnTo>
                <a:lnTo>
                  <a:pt x="400" y="218"/>
                </a:lnTo>
                <a:lnTo>
                  <a:pt x="405" y="213"/>
                </a:lnTo>
                <a:lnTo>
                  <a:pt x="410" y="208"/>
                </a:lnTo>
                <a:lnTo>
                  <a:pt x="415" y="204"/>
                </a:lnTo>
                <a:lnTo>
                  <a:pt x="421" y="200"/>
                </a:lnTo>
                <a:lnTo>
                  <a:pt x="428" y="197"/>
                </a:lnTo>
                <a:lnTo>
                  <a:pt x="435" y="195"/>
                </a:lnTo>
                <a:lnTo>
                  <a:pt x="442" y="193"/>
                </a:lnTo>
                <a:lnTo>
                  <a:pt x="449" y="192"/>
                </a:lnTo>
                <a:lnTo>
                  <a:pt x="456" y="192"/>
                </a:lnTo>
                <a:lnTo>
                  <a:pt x="463" y="192"/>
                </a:lnTo>
                <a:lnTo>
                  <a:pt x="470" y="193"/>
                </a:lnTo>
                <a:lnTo>
                  <a:pt x="477" y="195"/>
                </a:lnTo>
                <a:lnTo>
                  <a:pt x="484" y="197"/>
                </a:lnTo>
                <a:lnTo>
                  <a:pt x="491" y="200"/>
                </a:lnTo>
                <a:lnTo>
                  <a:pt x="497" y="204"/>
                </a:lnTo>
                <a:lnTo>
                  <a:pt x="502" y="208"/>
                </a:lnTo>
                <a:lnTo>
                  <a:pt x="507" y="213"/>
                </a:lnTo>
                <a:lnTo>
                  <a:pt x="512" y="218"/>
                </a:lnTo>
                <a:lnTo>
                  <a:pt x="516" y="223"/>
                </a:lnTo>
                <a:lnTo>
                  <a:pt x="519" y="229"/>
                </a:lnTo>
                <a:lnTo>
                  <a:pt x="522" y="235"/>
                </a:lnTo>
                <a:lnTo>
                  <a:pt x="525" y="243"/>
                </a:lnTo>
                <a:lnTo>
                  <a:pt x="526" y="249"/>
                </a:lnTo>
                <a:lnTo>
                  <a:pt x="527" y="256"/>
                </a:lnTo>
                <a:lnTo>
                  <a:pt x="528" y="264"/>
                </a:lnTo>
                <a:lnTo>
                  <a:pt x="527" y="268"/>
                </a:lnTo>
                <a:lnTo>
                  <a:pt x="524" y="272"/>
                </a:lnTo>
                <a:lnTo>
                  <a:pt x="521" y="275"/>
                </a:lnTo>
                <a:lnTo>
                  <a:pt x="516" y="275"/>
                </a:lnTo>
                <a:close/>
                <a:moveTo>
                  <a:pt x="324" y="551"/>
                </a:moveTo>
                <a:lnTo>
                  <a:pt x="311" y="551"/>
                </a:lnTo>
                <a:lnTo>
                  <a:pt x="298" y="549"/>
                </a:lnTo>
                <a:lnTo>
                  <a:pt x="284" y="545"/>
                </a:lnTo>
                <a:lnTo>
                  <a:pt x="272" y="541"/>
                </a:lnTo>
                <a:lnTo>
                  <a:pt x="261" y="536"/>
                </a:lnTo>
                <a:lnTo>
                  <a:pt x="250" y="529"/>
                </a:lnTo>
                <a:lnTo>
                  <a:pt x="240" y="522"/>
                </a:lnTo>
                <a:lnTo>
                  <a:pt x="230" y="513"/>
                </a:lnTo>
                <a:lnTo>
                  <a:pt x="222" y="504"/>
                </a:lnTo>
                <a:lnTo>
                  <a:pt x="214" y="494"/>
                </a:lnTo>
                <a:lnTo>
                  <a:pt x="208" y="482"/>
                </a:lnTo>
                <a:lnTo>
                  <a:pt x="202" y="471"/>
                </a:lnTo>
                <a:lnTo>
                  <a:pt x="198" y="459"/>
                </a:lnTo>
                <a:lnTo>
                  <a:pt x="195" y="447"/>
                </a:lnTo>
                <a:lnTo>
                  <a:pt x="193" y="434"/>
                </a:lnTo>
                <a:lnTo>
                  <a:pt x="192" y="419"/>
                </a:lnTo>
                <a:lnTo>
                  <a:pt x="193" y="415"/>
                </a:lnTo>
                <a:lnTo>
                  <a:pt x="195" y="411"/>
                </a:lnTo>
                <a:lnTo>
                  <a:pt x="199" y="408"/>
                </a:lnTo>
                <a:lnTo>
                  <a:pt x="204" y="407"/>
                </a:lnTo>
                <a:lnTo>
                  <a:pt x="208" y="408"/>
                </a:lnTo>
                <a:lnTo>
                  <a:pt x="212" y="411"/>
                </a:lnTo>
                <a:lnTo>
                  <a:pt x="215" y="415"/>
                </a:lnTo>
                <a:lnTo>
                  <a:pt x="216" y="419"/>
                </a:lnTo>
                <a:lnTo>
                  <a:pt x="216" y="431"/>
                </a:lnTo>
                <a:lnTo>
                  <a:pt x="218" y="442"/>
                </a:lnTo>
                <a:lnTo>
                  <a:pt x="220" y="452"/>
                </a:lnTo>
                <a:lnTo>
                  <a:pt x="224" y="462"/>
                </a:lnTo>
                <a:lnTo>
                  <a:pt x="228" y="471"/>
                </a:lnTo>
                <a:lnTo>
                  <a:pt x="235" y="480"/>
                </a:lnTo>
                <a:lnTo>
                  <a:pt x="241" y="488"/>
                </a:lnTo>
                <a:lnTo>
                  <a:pt x="248" y="497"/>
                </a:lnTo>
                <a:lnTo>
                  <a:pt x="255" y="503"/>
                </a:lnTo>
                <a:lnTo>
                  <a:pt x="264" y="510"/>
                </a:lnTo>
                <a:lnTo>
                  <a:pt x="272" y="515"/>
                </a:lnTo>
                <a:lnTo>
                  <a:pt x="282" y="519"/>
                </a:lnTo>
                <a:lnTo>
                  <a:pt x="291" y="523"/>
                </a:lnTo>
                <a:lnTo>
                  <a:pt x="303" y="525"/>
                </a:lnTo>
                <a:lnTo>
                  <a:pt x="313" y="527"/>
                </a:lnTo>
                <a:lnTo>
                  <a:pt x="324" y="528"/>
                </a:lnTo>
                <a:lnTo>
                  <a:pt x="335" y="527"/>
                </a:lnTo>
                <a:lnTo>
                  <a:pt x="345" y="525"/>
                </a:lnTo>
                <a:lnTo>
                  <a:pt x="356" y="523"/>
                </a:lnTo>
                <a:lnTo>
                  <a:pt x="366" y="519"/>
                </a:lnTo>
                <a:lnTo>
                  <a:pt x="376" y="515"/>
                </a:lnTo>
                <a:lnTo>
                  <a:pt x="384" y="510"/>
                </a:lnTo>
                <a:lnTo>
                  <a:pt x="393" y="503"/>
                </a:lnTo>
                <a:lnTo>
                  <a:pt x="400" y="497"/>
                </a:lnTo>
                <a:lnTo>
                  <a:pt x="407" y="488"/>
                </a:lnTo>
                <a:lnTo>
                  <a:pt x="413" y="480"/>
                </a:lnTo>
                <a:lnTo>
                  <a:pt x="418" y="471"/>
                </a:lnTo>
                <a:lnTo>
                  <a:pt x="424" y="462"/>
                </a:lnTo>
                <a:lnTo>
                  <a:pt x="428" y="452"/>
                </a:lnTo>
                <a:lnTo>
                  <a:pt x="430" y="442"/>
                </a:lnTo>
                <a:lnTo>
                  <a:pt x="432" y="431"/>
                </a:lnTo>
                <a:lnTo>
                  <a:pt x="432" y="419"/>
                </a:lnTo>
                <a:lnTo>
                  <a:pt x="433" y="415"/>
                </a:lnTo>
                <a:lnTo>
                  <a:pt x="436" y="411"/>
                </a:lnTo>
                <a:lnTo>
                  <a:pt x="440" y="408"/>
                </a:lnTo>
                <a:lnTo>
                  <a:pt x="444" y="407"/>
                </a:lnTo>
                <a:lnTo>
                  <a:pt x="449" y="408"/>
                </a:lnTo>
                <a:lnTo>
                  <a:pt x="452" y="411"/>
                </a:lnTo>
                <a:lnTo>
                  <a:pt x="455" y="415"/>
                </a:lnTo>
                <a:lnTo>
                  <a:pt x="456" y="419"/>
                </a:lnTo>
                <a:lnTo>
                  <a:pt x="455" y="434"/>
                </a:lnTo>
                <a:lnTo>
                  <a:pt x="453" y="447"/>
                </a:lnTo>
                <a:lnTo>
                  <a:pt x="450" y="459"/>
                </a:lnTo>
                <a:lnTo>
                  <a:pt x="446" y="471"/>
                </a:lnTo>
                <a:lnTo>
                  <a:pt x="440" y="482"/>
                </a:lnTo>
                <a:lnTo>
                  <a:pt x="434" y="494"/>
                </a:lnTo>
                <a:lnTo>
                  <a:pt x="426" y="504"/>
                </a:lnTo>
                <a:lnTo>
                  <a:pt x="417" y="513"/>
                </a:lnTo>
                <a:lnTo>
                  <a:pt x="408" y="522"/>
                </a:lnTo>
                <a:lnTo>
                  <a:pt x="398" y="529"/>
                </a:lnTo>
                <a:lnTo>
                  <a:pt x="387" y="536"/>
                </a:lnTo>
                <a:lnTo>
                  <a:pt x="375" y="541"/>
                </a:lnTo>
                <a:lnTo>
                  <a:pt x="364" y="545"/>
                </a:lnTo>
                <a:lnTo>
                  <a:pt x="350" y="549"/>
                </a:lnTo>
                <a:lnTo>
                  <a:pt x="337" y="551"/>
                </a:lnTo>
                <a:lnTo>
                  <a:pt x="324" y="551"/>
                </a:lnTo>
                <a:close/>
                <a:moveTo>
                  <a:pt x="144" y="264"/>
                </a:moveTo>
                <a:lnTo>
                  <a:pt x="143" y="268"/>
                </a:lnTo>
                <a:lnTo>
                  <a:pt x="140" y="272"/>
                </a:lnTo>
                <a:lnTo>
                  <a:pt x="136" y="275"/>
                </a:lnTo>
                <a:lnTo>
                  <a:pt x="132" y="275"/>
                </a:lnTo>
                <a:lnTo>
                  <a:pt x="127" y="275"/>
                </a:lnTo>
                <a:lnTo>
                  <a:pt x="123" y="272"/>
                </a:lnTo>
                <a:lnTo>
                  <a:pt x="121" y="268"/>
                </a:lnTo>
                <a:lnTo>
                  <a:pt x="120" y="264"/>
                </a:lnTo>
                <a:lnTo>
                  <a:pt x="120" y="256"/>
                </a:lnTo>
                <a:lnTo>
                  <a:pt x="121" y="249"/>
                </a:lnTo>
                <a:lnTo>
                  <a:pt x="123" y="243"/>
                </a:lnTo>
                <a:lnTo>
                  <a:pt x="126" y="235"/>
                </a:lnTo>
                <a:lnTo>
                  <a:pt x="129" y="229"/>
                </a:lnTo>
                <a:lnTo>
                  <a:pt x="132" y="223"/>
                </a:lnTo>
                <a:lnTo>
                  <a:pt x="136" y="218"/>
                </a:lnTo>
                <a:lnTo>
                  <a:pt x="141" y="213"/>
                </a:lnTo>
                <a:lnTo>
                  <a:pt x="146" y="208"/>
                </a:lnTo>
                <a:lnTo>
                  <a:pt x="151" y="204"/>
                </a:lnTo>
                <a:lnTo>
                  <a:pt x="157" y="200"/>
                </a:lnTo>
                <a:lnTo>
                  <a:pt x="163" y="197"/>
                </a:lnTo>
                <a:lnTo>
                  <a:pt x="171" y="195"/>
                </a:lnTo>
                <a:lnTo>
                  <a:pt x="178" y="193"/>
                </a:lnTo>
                <a:lnTo>
                  <a:pt x="185" y="192"/>
                </a:lnTo>
                <a:lnTo>
                  <a:pt x="192" y="192"/>
                </a:lnTo>
                <a:lnTo>
                  <a:pt x="199" y="192"/>
                </a:lnTo>
                <a:lnTo>
                  <a:pt x="206" y="193"/>
                </a:lnTo>
                <a:lnTo>
                  <a:pt x="213" y="195"/>
                </a:lnTo>
                <a:lnTo>
                  <a:pt x="220" y="197"/>
                </a:lnTo>
                <a:lnTo>
                  <a:pt x="226" y="200"/>
                </a:lnTo>
                <a:lnTo>
                  <a:pt x="232" y="204"/>
                </a:lnTo>
                <a:lnTo>
                  <a:pt x="238" y="208"/>
                </a:lnTo>
                <a:lnTo>
                  <a:pt x="243" y="213"/>
                </a:lnTo>
                <a:lnTo>
                  <a:pt x="248" y="218"/>
                </a:lnTo>
                <a:lnTo>
                  <a:pt x="252" y="223"/>
                </a:lnTo>
                <a:lnTo>
                  <a:pt x="255" y="229"/>
                </a:lnTo>
                <a:lnTo>
                  <a:pt x="258" y="235"/>
                </a:lnTo>
                <a:lnTo>
                  <a:pt x="261" y="243"/>
                </a:lnTo>
                <a:lnTo>
                  <a:pt x="262" y="249"/>
                </a:lnTo>
                <a:lnTo>
                  <a:pt x="263" y="256"/>
                </a:lnTo>
                <a:lnTo>
                  <a:pt x="264" y="264"/>
                </a:lnTo>
                <a:lnTo>
                  <a:pt x="263" y="268"/>
                </a:lnTo>
                <a:lnTo>
                  <a:pt x="260" y="272"/>
                </a:lnTo>
                <a:lnTo>
                  <a:pt x="257" y="275"/>
                </a:lnTo>
                <a:lnTo>
                  <a:pt x="252" y="275"/>
                </a:lnTo>
                <a:lnTo>
                  <a:pt x="247" y="275"/>
                </a:lnTo>
                <a:lnTo>
                  <a:pt x="244" y="272"/>
                </a:lnTo>
                <a:lnTo>
                  <a:pt x="241" y="268"/>
                </a:lnTo>
                <a:lnTo>
                  <a:pt x="240" y="264"/>
                </a:lnTo>
                <a:lnTo>
                  <a:pt x="239" y="254"/>
                </a:lnTo>
                <a:lnTo>
                  <a:pt x="236" y="245"/>
                </a:lnTo>
                <a:lnTo>
                  <a:pt x="231" y="236"/>
                </a:lnTo>
                <a:lnTo>
                  <a:pt x="225" y="229"/>
                </a:lnTo>
                <a:lnTo>
                  <a:pt x="218" y="223"/>
                </a:lnTo>
                <a:lnTo>
                  <a:pt x="210" y="219"/>
                </a:lnTo>
                <a:lnTo>
                  <a:pt x="201" y="216"/>
                </a:lnTo>
                <a:lnTo>
                  <a:pt x="192" y="215"/>
                </a:lnTo>
                <a:lnTo>
                  <a:pt x="182" y="216"/>
                </a:lnTo>
                <a:lnTo>
                  <a:pt x="174" y="219"/>
                </a:lnTo>
                <a:lnTo>
                  <a:pt x="164" y="223"/>
                </a:lnTo>
                <a:lnTo>
                  <a:pt x="157" y="229"/>
                </a:lnTo>
                <a:lnTo>
                  <a:pt x="152" y="236"/>
                </a:lnTo>
                <a:lnTo>
                  <a:pt x="147" y="245"/>
                </a:lnTo>
                <a:lnTo>
                  <a:pt x="145" y="254"/>
                </a:lnTo>
                <a:lnTo>
                  <a:pt x="144" y="264"/>
                </a:lnTo>
                <a:close/>
                <a:moveTo>
                  <a:pt x="641" y="1"/>
                </a:moveTo>
                <a:lnTo>
                  <a:pt x="637" y="0"/>
                </a:lnTo>
                <a:lnTo>
                  <a:pt x="634" y="0"/>
                </a:lnTo>
                <a:lnTo>
                  <a:pt x="631" y="1"/>
                </a:lnTo>
                <a:lnTo>
                  <a:pt x="628" y="3"/>
                </a:lnTo>
                <a:lnTo>
                  <a:pt x="621" y="9"/>
                </a:lnTo>
                <a:lnTo>
                  <a:pt x="612" y="14"/>
                </a:lnTo>
                <a:lnTo>
                  <a:pt x="600" y="19"/>
                </a:lnTo>
                <a:lnTo>
                  <a:pt x="588" y="24"/>
                </a:lnTo>
                <a:lnTo>
                  <a:pt x="573" y="29"/>
                </a:lnTo>
                <a:lnTo>
                  <a:pt x="557" y="33"/>
                </a:lnTo>
                <a:lnTo>
                  <a:pt x="538" y="38"/>
                </a:lnTo>
                <a:lnTo>
                  <a:pt x="519" y="41"/>
                </a:lnTo>
                <a:lnTo>
                  <a:pt x="499" y="45"/>
                </a:lnTo>
                <a:lnTo>
                  <a:pt x="476" y="49"/>
                </a:lnTo>
                <a:lnTo>
                  <a:pt x="453" y="51"/>
                </a:lnTo>
                <a:lnTo>
                  <a:pt x="429" y="53"/>
                </a:lnTo>
                <a:lnTo>
                  <a:pt x="404" y="55"/>
                </a:lnTo>
                <a:lnTo>
                  <a:pt x="378" y="56"/>
                </a:lnTo>
                <a:lnTo>
                  <a:pt x="351" y="57"/>
                </a:lnTo>
                <a:lnTo>
                  <a:pt x="324" y="57"/>
                </a:lnTo>
                <a:lnTo>
                  <a:pt x="269" y="56"/>
                </a:lnTo>
                <a:lnTo>
                  <a:pt x="217" y="53"/>
                </a:lnTo>
                <a:lnTo>
                  <a:pt x="194" y="51"/>
                </a:lnTo>
                <a:lnTo>
                  <a:pt x="171" y="49"/>
                </a:lnTo>
                <a:lnTo>
                  <a:pt x="148" y="45"/>
                </a:lnTo>
                <a:lnTo>
                  <a:pt x="128" y="42"/>
                </a:lnTo>
                <a:lnTo>
                  <a:pt x="109" y="38"/>
                </a:lnTo>
                <a:lnTo>
                  <a:pt x="90" y="34"/>
                </a:lnTo>
                <a:lnTo>
                  <a:pt x="75" y="30"/>
                </a:lnTo>
                <a:lnTo>
                  <a:pt x="60" y="25"/>
                </a:lnTo>
                <a:lnTo>
                  <a:pt x="48" y="20"/>
                </a:lnTo>
                <a:lnTo>
                  <a:pt x="36" y="15"/>
                </a:lnTo>
                <a:lnTo>
                  <a:pt x="27" y="9"/>
                </a:lnTo>
                <a:lnTo>
                  <a:pt x="20" y="3"/>
                </a:lnTo>
                <a:lnTo>
                  <a:pt x="17" y="1"/>
                </a:lnTo>
                <a:lnTo>
                  <a:pt x="14" y="0"/>
                </a:ln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2" y="5"/>
                </a:lnTo>
                <a:lnTo>
                  <a:pt x="0" y="8"/>
                </a:lnTo>
                <a:lnTo>
                  <a:pt x="0" y="11"/>
                </a:lnTo>
                <a:lnTo>
                  <a:pt x="0" y="359"/>
                </a:lnTo>
                <a:lnTo>
                  <a:pt x="1" y="379"/>
                </a:lnTo>
                <a:lnTo>
                  <a:pt x="3" y="397"/>
                </a:lnTo>
                <a:lnTo>
                  <a:pt x="6" y="415"/>
                </a:lnTo>
                <a:lnTo>
                  <a:pt x="11" y="434"/>
                </a:lnTo>
                <a:lnTo>
                  <a:pt x="17" y="451"/>
                </a:lnTo>
                <a:lnTo>
                  <a:pt x="24" y="468"/>
                </a:lnTo>
                <a:lnTo>
                  <a:pt x="32" y="485"/>
                </a:lnTo>
                <a:lnTo>
                  <a:pt x="41" y="502"/>
                </a:lnTo>
                <a:lnTo>
                  <a:pt x="51" y="518"/>
                </a:lnTo>
                <a:lnTo>
                  <a:pt x="62" y="533"/>
                </a:lnTo>
                <a:lnTo>
                  <a:pt x="73" y="548"/>
                </a:lnTo>
                <a:lnTo>
                  <a:pt x="85" y="563"/>
                </a:lnTo>
                <a:lnTo>
                  <a:pt x="97" y="577"/>
                </a:lnTo>
                <a:lnTo>
                  <a:pt x="111" y="590"/>
                </a:lnTo>
                <a:lnTo>
                  <a:pt x="124" y="603"/>
                </a:lnTo>
                <a:lnTo>
                  <a:pt x="137" y="615"/>
                </a:lnTo>
                <a:lnTo>
                  <a:pt x="151" y="628"/>
                </a:lnTo>
                <a:lnTo>
                  <a:pt x="164" y="639"/>
                </a:lnTo>
                <a:lnTo>
                  <a:pt x="179" y="649"/>
                </a:lnTo>
                <a:lnTo>
                  <a:pt x="193" y="659"/>
                </a:lnTo>
                <a:lnTo>
                  <a:pt x="219" y="677"/>
                </a:lnTo>
                <a:lnTo>
                  <a:pt x="246" y="692"/>
                </a:lnTo>
                <a:lnTo>
                  <a:pt x="270" y="704"/>
                </a:lnTo>
                <a:lnTo>
                  <a:pt x="291" y="713"/>
                </a:lnTo>
                <a:lnTo>
                  <a:pt x="301" y="716"/>
                </a:lnTo>
                <a:lnTo>
                  <a:pt x="310" y="718"/>
                </a:lnTo>
                <a:lnTo>
                  <a:pt x="317" y="719"/>
                </a:lnTo>
                <a:lnTo>
                  <a:pt x="324" y="720"/>
                </a:lnTo>
                <a:lnTo>
                  <a:pt x="331" y="719"/>
                </a:lnTo>
                <a:lnTo>
                  <a:pt x="338" y="718"/>
                </a:lnTo>
                <a:lnTo>
                  <a:pt x="347" y="716"/>
                </a:lnTo>
                <a:lnTo>
                  <a:pt x="356" y="713"/>
                </a:lnTo>
                <a:lnTo>
                  <a:pt x="378" y="704"/>
                </a:lnTo>
                <a:lnTo>
                  <a:pt x="402" y="692"/>
                </a:lnTo>
                <a:lnTo>
                  <a:pt x="429" y="677"/>
                </a:lnTo>
                <a:lnTo>
                  <a:pt x="455" y="659"/>
                </a:lnTo>
                <a:lnTo>
                  <a:pt x="469" y="649"/>
                </a:lnTo>
                <a:lnTo>
                  <a:pt x="483" y="639"/>
                </a:lnTo>
                <a:lnTo>
                  <a:pt x="497" y="628"/>
                </a:lnTo>
                <a:lnTo>
                  <a:pt x="511" y="615"/>
                </a:lnTo>
                <a:lnTo>
                  <a:pt x="524" y="603"/>
                </a:lnTo>
                <a:lnTo>
                  <a:pt x="537" y="590"/>
                </a:lnTo>
                <a:lnTo>
                  <a:pt x="551" y="577"/>
                </a:lnTo>
                <a:lnTo>
                  <a:pt x="563" y="563"/>
                </a:lnTo>
                <a:lnTo>
                  <a:pt x="575" y="548"/>
                </a:lnTo>
                <a:lnTo>
                  <a:pt x="586" y="533"/>
                </a:lnTo>
                <a:lnTo>
                  <a:pt x="597" y="518"/>
                </a:lnTo>
                <a:lnTo>
                  <a:pt x="606" y="502"/>
                </a:lnTo>
                <a:lnTo>
                  <a:pt x="616" y="485"/>
                </a:lnTo>
                <a:lnTo>
                  <a:pt x="624" y="468"/>
                </a:lnTo>
                <a:lnTo>
                  <a:pt x="631" y="451"/>
                </a:lnTo>
                <a:lnTo>
                  <a:pt x="637" y="434"/>
                </a:lnTo>
                <a:lnTo>
                  <a:pt x="642" y="415"/>
                </a:lnTo>
                <a:lnTo>
                  <a:pt x="645" y="397"/>
                </a:lnTo>
                <a:lnTo>
                  <a:pt x="647" y="379"/>
                </a:lnTo>
                <a:lnTo>
                  <a:pt x="648" y="359"/>
                </a:lnTo>
                <a:lnTo>
                  <a:pt x="648" y="11"/>
                </a:lnTo>
                <a:lnTo>
                  <a:pt x="648" y="8"/>
                </a:lnTo>
                <a:lnTo>
                  <a:pt x="646" y="5"/>
                </a:lnTo>
                <a:lnTo>
                  <a:pt x="644" y="3"/>
                </a:lnTo>
                <a:lnTo>
                  <a:pt x="64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4136">
            <a:extLst>
              <a:ext uri="{FF2B5EF4-FFF2-40B4-BE49-F238E27FC236}">
                <a16:creationId xmlns="" xmlns:a16="http://schemas.microsoft.com/office/drawing/2014/main" id="{19BF97C8-3110-45E6-A9F4-5FD519A9275E}"/>
              </a:ext>
            </a:extLst>
          </p:cNvPr>
          <p:cNvSpPr>
            <a:spLocks noEditPoints="1"/>
          </p:cNvSpPr>
          <p:nvPr/>
        </p:nvSpPr>
        <p:spPr bwMode="auto">
          <a:xfrm>
            <a:off x="4408140" y="1381125"/>
            <a:ext cx="285750" cy="277813"/>
          </a:xfrm>
          <a:custGeom>
            <a:avLst/>
            <a:gdLst>
              <a:gd name="T0" fmla="*/ 825 w 901"/>
              <a:gd name="T1" fmla="*/ 76 h 872"/>
              <a:gd name="T2" fmla="*/ 846 w 901"/>
              <a:gd name="T3" fmla="*/ 32 h 872"/>
              <a:gd name="T4" fmla="*/ 864 w 901"/>
              <a:gd name="T5" fmla="*/ 46 h 872"/>
              <a:gd name="T6" fmla="*/ 492 w 901"/>
              <a:gd name="T7" fmla="*/ 271 h 872"/>
              <a:gd name="T8" fmla="*/ 479 w 901"/>
              <a:gd name="T9" fmla="*/ 261 h 872"/>
              <a:gd name="T10" fmla="*/ 482 w 901"/>
              <a:gd name="T11" fmla="*/ 245 h 872"/>
              <a:gd name="T12" fmla="*/ 704 w 901"/>
              <a:gd name="T13" fmla="*/ 241 h 872"/>
              <a:gd name="T14" fmla="*/ 716 w 901"/>
              <a:gd name="T15" fmla="*/ 253 h 872"/>
              <a:gd name="T16" fmla="*/ 709 w 901"/>
              <a:gd name="T17" fmla="*/ 268 h 872"/>
              <a:gd name="T18" fmla="*/ 433 w 901"/>
              <a:gd name="T19" fmla="*/ 391 h 872"/>
              <a:gd name="T20" fmla="*/ 421 w 901"/>
              <a:gd name="T21" fmla="*/ 379 h 872"/>
              <a:gd name="T22" fmla="*/ 427 w 901"/>
              <a:gd name="T23" fmla="*/ 363 h 872"/>
              <a:gd name="T24" fmla="*/ 706 w 901"/>
              <a:gd name="T25" fmla="*/ 362 h 872"/>
              <a:gd name="T26" fmla="*/ 716 w 901"/>
              <a:gd name="T27" fmla="*/ 376 h 872"/>
              <a:gd name="T28" fmla="*/ 706 w 901"/>
              <a:gd name="T29" fmla="*/ 390 h 872"/>
              <a:gd name="T30" fmla="*/ 423 w 901"/>
              <a:gd name="T31" fmla="*/ 428 h 872"/>
              <a:gd name="T32" fmla="*/ 663 w 901"/>
              <a:gd name="T33" fmla="*/ 421 h 872"/>
              <a:gd name="T34" fmla="*/ 676 w 901"/>
              <a:gd name="T35" fmla="*/ 431 h 872"/>
              <a:gd name="T36" fmla="*/ 673 w 901"/>
              <a:gd name="T37" fmla="*/ 447 h 872"/>
              <a:gd name="T38" fmla="*/ 433 w 901"/>
              <a:gd name="T39" fmla="*/ 451 h 872"/>
              <a:gd name="T40" fmla="*/ 421 w 901"/>
              <a:gd name="T41" fmla="*/ 439 h 872"/>
              <a:gd name="T42" fmla="*/ 408 w 901"/>
              <a:gd name="T43" fmla="*/ 509 h 872"/>
              <a:gd name="T44" fmla="*/ 402 w 901"/>
              <a:gd name="T45" fmla="*/ 493 h 872"/>
              <a:gd name="T46" fmla="*/ 414 w 901"/>
              <a:gd name="T47" fmla="*/ 481 h 872"/>
              <a:gd name="T48" fmla="*/ 692 w 901"/>
              <a:gd name="T49" fmla="*/ 486 h 872"/>
              <a:gd name="T50" fmla="*/ 695 w 901"/>
              <a:gd name="T51" fmla="*/ 503 h 872"/>
              <a:gd name="T52" fmla="*/ 682 w 901"/>
              <a:gd name="T53" fmla="*/ 511 h 872"/>
              <a:gd name="T54" fmla="*/ 556 w 901"/>
              <a:gd name="T55" fmla="*/ 700 h 872"/>
              <a:gd name="T56" fmla="*/ 568 w 901"/>
              <a:gd name="T57" fmla="*/ 640 h 872"/>
              <a:gd name="T58" fmla="*/ 594 w 901"/>
              <a:gd name="T59" fmla="*/ 632 h 872"/>
              <a:gd name="T60" fmla="*/ 613 w 901"/>
              <a:gd name="T61" fmla="*/ 654 h 872"/>
              <a:gd name="T62" fmla="*/ 621 w 901"/>
              <a:gd name="T63" fmla="*/ 751 h 872"/>
              <a:gd name="T64" fmla="*/ 682 w 901"/>
              <a:gd name="T65" fmla="*/ 301 h 872"/>
              <a:gd name="T66" fmla="*/ 695 w 901"/>
              <a:gd name="T67" fmla="*/ 310 h 872"/>
              <a:gd name="T68" fmla="*/ 692 w 901"/>
              <a:gd name="T69" fmla="*/ 327 h 872"/>
              <a:gd name="T70" fmla="*/ 433 w 901"/>
              <a:gd name="T71" fmla="*/ 331 h 872"/>
              <a:gd name="T72" fmla="*/ 421 w 901"/>
              <a:gd name="T73" fmla="*/ 319 h 872"/>
              <a:gd name="T74" fmla="*/ 427 w 901"/>
              <a:gd name="T75" fmla="*/ 303 h 872"/>
              <a:gd name="T76" fmla="*/ 534 w 901"/>
              <a:gd name="T77" fmla="*/ 151 h 872"/>
              <a:gd name="T78" fmla="*/ 545 w 901"/>
              <a:gd name="T79" fmla="*/ 163 h 872"/>
              <a:gd name="T80" fmla="*/ 539 w 901"/>
              <a:gd name="T81" fmla="*/ 178 h 872"/>
              <a:gd name="T82" fmla="*/ 449 w 901"/>
              <a:gd name="T83" fmla="*/ 180 h 872"/>
              <a:gd name="T84" fmla="*/ 439 w 901"/>
              <a:gd name="T85" fmla="*/ 166 h 872"/>
              <a:gd name="T86" fmla="*/ 449 w 901"/>
              <a:gd name="T87" fmla="*/ 152 h 872"/>
              <a:gd name="T88" fmla="*/ 864 w 901"/>
              <a:gd name="T89" fmla="*/ 2 h 872"/>
              <a:gd name="T90" fmla="*/ 351 w 901"/>
              <a:gd name="T91" fmla="*/ 7 h 872"/>
              <a:gd name="T92" fmla="*/ 330 w 901"/>
              <a:gd name="T93" fmla="*/ 44 h 872"/>
              <a:gd name="T94" fmla="*/ 324 w 901"/>
              <a:gd name="T95" fmla="*/ 193 h 872"/>
              <a:gd name="T96" fmla="*/ 295 w 901"/>
              <a:gd name="T97" fmla="*/ 562 h 872"/>
              <a:gd name="T98" fmla="*/ 68 w 901"/>
              <a:gd name="T99" fmla="*/ 616 h 872"/>
              <a:gd name="T100" fmla="*/ 51 w 901"/>
              <a:gd name="T101" fmla="*/ 661 h 872"/>
              <a:gd name="T102" fmla="*/ 51 w 901"/>
              <a:gd name="T103" fmla="*/ 784 h 872"/>
              <a:gd name="T104" fmla="*/ 35 w 901"/>
              <a:gd name="T105" fmla="*/ 830 h 872"/>
              <a:gd name="T106" fmla="*/ 465 w 901"/>
              <a:gd name="T107" fmla="*/ 872 h 872"/>
              <a:gd name="T108" fmla="*/ 509 w 901"/>
              <a:gd name="T109" fmla="*/ 862 h 872"/>
              <a:gd name="T110" fmla="*/ 545 w 901"/>
              <a:gd name="T111" fmla="*/ 812 h 872"/>
              <a:gd name="T112" fmla="*/ 737 w 901"/>
              <a:gd name="T113" fmla="*/ 802 h 872"/>
              <a:gd name="T114" fmla="*/ 778 w 901"/>
              <a:gd name="T115" fmla="*/ 737 h 872"/>
              <a:gd name="T116" fmla="*/ 813 w 901"/>
              <a:gd name="T117" fmla="*/ 568 h 872"/>
              <a:gd name="T118" fmla="*/ 828 w 901"/>
              <a:gd name="T119" fmla="*/ 236 h 872"/>
              <a:gd name="T120" fmla="*/ 898 w 901"/>
              <a:gd name="T121" fmla="*/ 59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1" h="872">
                <a:moveTo>
                  <a:pt x="871" y="121"/>
                </a:moveTo>
                <a:lnTo>
                  <a:pt x="827" y="121"/>
                </a:lnTo>
                <a:lnTo>
                  <a:pt x="826" y="102"/>
                </a:lnTo>
                <a:lnTo>
                  <a:pt x="825" y="88"/>
                </a:lnTo>
                <a:lnTo>
                  <a:pt x="825" y="78"/>
                </a:lnTo>
                <a:lnTo>
                  <a:pt x="825" y="76"/>
                </a:lnTo>
                <a:lnTo>
                  <a:pt x="825" y="67"/>
                </a:lnTo>
                <a:lnTo>
                  <a:pt x="829" y="52"/>
                </a:lnTo>
                <a:lnTo>
                  <a:pt x="833" y="44"/>
                </a:lnTo>
                <a:lnTo>
                  <a:pt x="838" y="37"/>
                </a:lnTo>
                <a:lnTo>
                  <a:pt x="841" y="34"/>
                </a:lnTo>
                <a:lnTo>
                  <a:pt x="846" y="32"/>
                </a:lnTo>
                <a:lnTo>
                  <a:pt x="850" y="31"/>
                </a:lnTo>
                <a:lnTo>
                  <a:pt x="855" y="31"/>
                </a:lnTo>
                <a:lnTo>
                  <a:pt x="855" y="31"/>
                </a:lnTo>
                <a:lnTo>
                  <a:pt x="857" y="32"/>
                </a:lnTo>
                <a:lnTo>
                  <a:pt x="861" y="37"/>
                </a:lnTo>
                <a:lnTo>
                  <a:pt x="864" y="46"/>
                </a:lnTo>
                <a:lnTo>
                  <a:pt x="867" y="57"/>
                </a:lnTo>
                <a:lnTo>
                  <a:pt x="869" y="68"/>
                </a:lnTo>
                <a:lnTo>
                  <a:pt x="871" y="94"/>
                </a:lnTo>
                <a:lnTo>
                  <a:pt x="871" y="121"/>
                </a:lnTo>
                <a:close/>
                <a:moveTo>
                  <a:pt x="701" y="271"/>
                </a:moveTo>
                <a:lnTo>
                  <a:pt x="492" y="271"/>
                </a:lnTo>
                <a:lnTo>
                  <a:pt x="490" y="271"/>
                </a:lnTo>
                <a:lnTo>
                  <a:pt x="486" y="270"/>
                </a:lnTo>
                <a:lnTo>
                  <a:pt x="484" y="268"/>
                </a:lnTo>
                <a:lnTo>
                  <a:pt x="482" y="267"/>
                </a:lnTo>
                <a:lnTo>
                  <a:pt x="480" y="265"/>
                </a:lnTo>
                <a:lnTo>
                  <a:pt x="479" y="261"/>
                </a:lnTo>
                <a:lnTo>
                  <a:pt x="478" y="259"/>
                </a:lnTo>
                <a:lnTo>
                  <a:pt x="477" y="256"/>
                </a:lnTo>
                <a:lnTo>
                  <a:pt x="478" y="253"/>
                </a:lnTo>
                <a:lnTo>
                  <a:pt x="479" y="250"/>
                </a:lnTo>
                <a:lnTo>
                  <a:pt x="480" y="248"/>
                </a:lnTo>
                <a:lnTo>
                  <a:pt x="482" y="245"/>
                </a:lnTo>
                <a:lnTo>
                  <a:pt x="484" y="243"/>
                </a:lnTo>
                <a:lnTo>
                  <a:pt x="486" y="242"/>
                </a:lnTo>
                <a:lnTo>
                  <a:pt x="490" y="241"/>
                </a:lnTo>
                <a:lnTo>
                  <a:pt x="492" y="241"/>
                </a:lnTo>
                <a:lnTo>
                  <a:pt x="701" y="241"/>
                </a:lnTo>
                <a:lnTo>
                  <a:pt x="704" y="241"/>
                </a:lnTo>
                <a:lnTo>
                  <a:pt x="706" y="242"/>
                </a:lnTo>
                <a:lnTo>
                  <a:pt x="709" y="243"/>
                </a:lnTo>
                <a:lnTo>
                  <a:pt x="712" y="245"/>
                </a:lnTo>
                <a:lnTo>
                  <a:pt x="714" y="248"/>
                </a:lnTo>
                <a:lnTo>
                  <a:pt x="715" y="250"/>
                </a:lnTo>
                <a:lnTo>
                  <a:pt x="716" y="253"/>
                </a:lnTo>
                <a:lnTo>
                  <a:pt x="716" y="256"/>
                </a:lnTo>
                <a:lnTo>
                  <a:pt x="716" y="259"/>
                </a:lnTo>
                <a:lnTo>
                  <a:pt x="715" y="261"/>
                </a:lnTo>
                <a:lnTo>
                  <a:pt x="714" y="265"/>
                </a:lnTo>
                <a:lnTo>
                  <a:pt x="712" y="267"/>
                </a:lnTo>
                <a:lnTo>
                  <a:pt x="709" y="268"/>
                </a:lnTo>
                <a:lnTo>
                  <a:pt x="706" y="270"/>
                </a:lnTo>
                <a:lnTo>
                  <a:pt x="704" y="271"/>
                </a:lnTo>
                <a:lnTo>
                  <a:pt x="701" y="271"/>
                </a:lnTo>
                <a:close/>
                <a:moveTo>
                  <a:pt x="701" y="391"/>
                </a:moveTo>
                <a:lnTo>
                  <a:pt x="435" y="391"/>
                </a:lnTo>
                <a:lnTo>
                  <a:pt x="433" y="391"/>
                </a:lnTo>
                <a:lnTo>
                  <a:pt x="430" y="390"/>
                </a:lnTo>
                <a:lnTo>
                  <a:pt x="427" y="389"/>
                </a:lnTo>
                <a:lnTo>
                  <a:pt x="424" y="387"/>
                </a:lnTo>
                <a:lnTo>
                  <a:pt x="423" y="385"/>
                </a:lnTo>
                <a:lnTo>
                  <a:pt x="421" y="382"/>
                </a:lnTo>
                <a:lnTo>
                  <a:pt x="421" y="379"/>
                </a:lnTo>
                <a:lnTo>
                  <a:pt x="420" y="376"/>
                </a:lnTo>
                <a:lnTo>
                  <a:pt x="421" y="373"/>
                </a:lnTo>
                <a:lnTo>
                  <a:pt x="421" y="371"/>
                </a:lnTo>
                <a:lnTo>
                  <a:pt x="423" y="368"/>
                </a:lnTo>
                <a:lnTo>
                  <a:pt x="424" y="365"/>
                </a:lnTo>
                <a:lnTo>
                  <a:pt x="427" y="363"/>
                </a:lnTo>
                <a:lnTo>
                  <a:pt x="430" y="362"/>
                </a:lnTo>
                <a:lnTo>
                  <a:pt x="433" y="361"/>
                </a:lnTo>
                <a:lnTo>
                  <a:pt x="435" y="361"/>
                </a:lnTo>
                <a:lnTo>
                  <a:pt x="701" y="361"/>
                </a:lnTo>
                <a:lnTo>
                  <a:pt x="704" y="361"/>
                </a:lnTo>
                <a:lnTo>
                  <a:pt x="706" y="362"/>
                </a:lnTo>
                <a:lnTo>
                  <a:pt x="709" y="363"/>
                </a:lnTo>
                <a:lnTo>
                  <a:pt x="712" y="365"/>
                </a:lnTo>
                <a:lnTo>
                  <a:pt x="714" y="368"/>
                </a:lnTo>
                <a:lnTo>
                  <a:pt x="715" y="371"/>
                </a:lnTo>
                <a:lnTo>
                  <a:pt x="716" y="373"/>
                </a:lnTo>
                <a:lnTo>
                  <a:pt x="716" y="376"/>
                </a:lnTo>
                <a:lnTo>
                  <a:pt x="716" y="379"/>
                </a:lnTo>
                <a:lnTo>
                  <a:pt x="715" y="382"/>
                </a:lnTo>
                <a:lnTo>
                  <a:pt x="714" y="385"/>
                </a:lnTo>
                <a:lnTo>
                  <a:pt x="712" y="387"/>
                </a:lnTo>
                <a:lnTo>
                  <a:pt x="709" y="389"/>
                </a:lnTo>
                <a:lnTo>
                  <a:pt x="706" y="390"/>
                </a:lnTo>
                <a:lnTo>
                  <a:pt x="704" y="391"/>
                </a:lnTo>
                <a:lnTo>
                  <a:pt x="701" y="391"/>
                </a:lnTo>
                <a:close/>
                <a:moveTo>
                  <a:pt x="420" y="436"/>
                </a:moveTo>
                <a:lnTo>
                  <a:pt x="421" y="433"/>
                </a:lnTo>
                <a:lnTo>
                  <a:pt x="421" y="431"/>
                </a:lnTo>
                <a:lnTo>
                  <a:pt x="423" y="428"/>
                </a:lnTo>
                <a:lnTo>
                  <a:pt x="424" y="425"/>
                </a:lnTo>
                <a:lnTo>
                  <a:pt x="427" y="423"/>
                </a:lnTo>
                <a:lnTo>
                  <a:pt x="430" y="422"/>
                </a:lnTo>
                <a:lnTo>
                  <a:pt x="433" y="421"/>
                </a:lnTo>
                <a:lnTo>
                  <a:pt x="435" y="421"/>
                </a:lnTo>
                <a:lnTo>
                  <a:pt x="663" y="421"/>
                </a:lnTo>
                <a:lnTo>
                  <a:pt x="665" y="421"/>
                </a:lnTo>
                <a:lnTo>
                  <a:pt x="669" y="422"/>
                </a:lnTo>
                <a:lnTo>
                  <a:pt x="671" y="423"/>
                </a:lnTo>
                <a:lnTo>
                  <a:pt x="673" y="425"/>
                </a:lnTo>
                <a:lnTo>
                  <a:pt x="675" y="428"/>
                </a:lnTo>
                <a:lnTo>
                  <a:pt x="676" y="431"/>
                </a:lnTo>
                <a:lnTo>
                  <a:pt x="677" y="433"/>
                </a:lnTo>
                <a:lnTo>
                  <a:pt x="678" y="436"/>
                </a:lnTo>
                <a:lnTo>
                  <a:pt x="677" y="439"/>
                </a:lnTo>
                <a:lnTo>
                  <a:pt x="676" y="442"/>
                </a:lnTo>
                <a:lnTo>
                  <a:pt x="675" y="445"/>
                </a:lnTo>
                <a:lnTo>
                  <a:pt x="673" y="447"/>
                </a:lnTo>
                <a:lnTo>
                  <a:pt x="671" y="449"/>
                </a:lnTo>
                <a:lnTo>
                  <a:pt x="669" y="450"/>
                </a:lnTo>
                <a:lnTo>
                  <a:pt x="665" y="451"/>
                </a:lnTo>
                <a:lnTo>
                  <a:pt x="663" y="451"/>
                </a:lnTo>
                <a:lnTo>
                  <a:pt x="435" y="451"/>
                </a:lnTo>
                <a:lnTo>
                  <a:pt x="433" y="451"/>
                </a:lnTo>
                <a:lnTo>
                  <a:pt x="430" y="450"/>
                </a:lnTo>
                <a:lnTo>
                  <a:pt x="427" y="449"/>
                </a:lnTo>
                <a:lnTo>
                  <a:pt x="424" y="447"/>
                </a:lnTo>
                <a:lnTo>
                  <a:pt x="423" y="445"/>
                </a:lnTo>
                <a:lnTo>
                  <a:pt x="421" y="443"/>
                </a:lnTo>
                <a:lnTo>
                  <a:pt x="421" y="439"/>
                </a:lnTo>
                <a:lnTo>
                  <a:pt x="420" y="436"/>
                </a:lnTo>
                <a:close/>
                <a:moveTo>
                  <a:pt x="682" y="511"/>
                </a:moveTo>
                <a:lnTo>
                  <a:pt x="417" y="511"/>
                </a:lnTo>
                <a:lnTo>
                  <a:pt x="414" y="511"/>
                </a:lnTo>
                <a:lnTo>
                  <a:pt x="410" y="510"/>
                </a:lnTo>
                <a:lnTo>
                  <a:pt x="408" y="509"/>
                </a:lnTo>
                <a:lnTo>
                  <a:pt x="406" y="507"/>
                </a:lnTo>
                <a:lnTo>
                  <a:pt x="404" y="505"/>
                </a:lnTo>
                <a:lnTo>
                  <a:pt x="403" y="503"/>
                </a:lnTo>
                <a:lnTo>
                  <a:pt x="402" y="499"/>
                </a:lnTo>
                <a:lnTo>
                  <a:pt x="402" y="496"/>
                </a:lnTo>
                <a:lnTo>
                  <a:pt x="402" y="493"/>
                </a:lnTo>
                <a:lnTo>
                  <a:pt x="403" y="491"/>
                </a:lnTo>
                <a:lnTo>
                  <a:pt x="404" y="488"/>
                </a:lnTo>
                <a:lnTo>
                  <a:pt x="406" y="486"/>
                </a:lnTo>
                <a:lnTo>
                  <a:pt x="408" y="484"/>
                </a:lnTo>
                <a:lnTo>
                  <a:pt x="410" y="482"/>
                </a:lnTo>
                <a:lnTo>
                  <a:pt x="414" y="481"/>
                </a:lnTo>
                <a:lnTo>
                  <a:pt x="417" y="481"/>
                </a:lnTo>
                <a:lnTo>
                  <a:pt x="682" y="481"/>
                </a:lnTo>
                <a:lnTo>
                  <a:pt x="685" y="481"/>
                </a:lnTo>
                <a:lnTo>
                  <a:pt x="688" y="482"/>
                </a:lnTo>
                <a:lnTo>
                  <a:pt x="690" y="483"/>
                </a:lnTo>
                <a:lnTo>
                  <a:pt x="692" y="486"/>
                </a:lnTo>
                <a:lnTo>
                  <a:pt x="694" y="488"/>
                </a:lnTo>
                <a:lnTo>
                  <a:pt x="695" y="491"/>
                </a:lnTo>
                <a:lnTo>
                  <a:pt x="697" y="493"/>
                </a:lnTo>
                <a:lnTo>
                  <a:pt x="697" y="496"/>
                </a:lnTo>
                <a:lnTo>
                  <a:pt x="697" y="499"/>
                </a:lnTo>
                <a:lnTo>
                  <a:pt x="695" y="503"/>
                </a:lnTo>
                <a:lnTo>
                  <a:pt x="694" y="505"/>
                </a:lnTo>
                <a:lnTo>
                  <a:pt x="692" y="507"/>
                </a:lnTo>
                <a:lnTo>
                  <a:pt x="690" y="509"/>
                </a:lnTo>
                <a:lnTo>
                  <a:pt x="688" y="510"/>
                </a:lnTo>
                <a:lnTo>
                  <a:pt x="685" y="511"/>
                </a:lnTo>
                <a:lnTo>
                  <a:pt x="682" y="511"/>
                </a:lnTo>
                <a:close/>
                <a:moveTo>
                  <a:pt x="552" y="781"/>
                </a:moveTo>
                <a:lnTo>
                  <a:pt x="553" y="766"/>
                </a:lnTo>
                <a:lnTo>
                  <a:pt x="554" y="751"/>
                </a:lnTo>
                <a:lnTo>
                  <a:pt x="555" y="736"/>
                </a:lnTo>
                <a:lnTo>
                  <a:pt x="555" y="722"/>
                </a:lnTo>
                <a:lnTo>
                  <a:pt x="556" y="700"/>
                </a:lnTo>
                <a:lnTo>
                  <a:pt x="557" y="682"/>
                </a:lnTo>
                <a:lnTo>
                  <a:pt x="558" y="667"/>
                </a:lnTo>
                <a:lnTo>
                  <a:pt x="561" y="654"/>
                </a:lnTo>
                <a:lnTo>
                  <a:pt x="563" y="648"/>
                </a:lnTo>
                <a:lnTo>
                  <a:pt x="565" y="644"/>
                </a:lnTo>
                <a:lnTo>
                  <a:pt x="568" y="640"/>
                </a:lnTo>
                <a:lnTo>
                  <a:pt x="570" y="637"/>
                </a:lnTo>
                <a:lnTo>
                  <a:pt x="573" y="635"/>
                </a:lnTo>
                <a:lnTo>
                  <a:pt x="578" y="633"/>
                </a:lnTo>
                <a:lnTo>
                  <a:pt x="581" y="632"/>
                </a:lnTo>
                <a:lnTo>
                  <a:pt x="586" y="631"/>
                </a:lnTo>
                <a:lnTo>
                  <a:pt x="594" y="632"/>
                </a:lnTo>
                <a:lnTo>
                  <a:pt x="601" y="635"/>
                </a:lnTo>
                <a:lnTo>
                  <a:pt x="603" y="637"/>
                </a:lnTo>
                <a:lnTo>
                  <a:pt x="606" y="639"/>
                </a:lnTo>
                <a:lnTo>
                  <a:pt x="608" y="642"/>
                </a:lnTo>
                <a:lnTo>
                  <a:pt x="610" y="645"/>
                </a:lnTo>
                <a:lnTo>
                  <a:pt x="613" y="654"/>
                </a:lnTo>
                <a:lnTo>
                  <a:pt x="614" y="665"/>
                </a:lnTo>
                <a:lnTo>
                  <a:pt x="615" y="678"/>
                </a:lnTo>
                <a:lnTo>
                  <a:pt x="616" y="696"/>
                </a:lnTo>
                <a:lnTo>
                  <a:pt x="617" y="717"/>
                </a:lnTo>
                <a:lnTo>
                  <a:pt x="619" y="740"/>
                </a:lnTo>
                <a:lnTo>
                  <a:pt x="621" y="751"/>
                </a:lnTo>
                <a:lnTo>
                  <a:pt x="626" y="762"/>
                </a:lnTo>
                <a:lnTo>
                  <a:pt x="630" y="773"/>
                </a:lnTo>
                <a:lnTo>
                  <a:pt x="635" y="782"/>
                </a:lnTo>
                <a:lnTo>
                  <a:pt x="552" y="781"/>
                </a:lnTo>
                <a:close/>
                <a:moveTo>
                  <a:pt x="435" y="301"/>
                </a:moveTo>
                <a:lnTo>
                  <a:pt x="682" y="301"/>
                </a:lnTo>
                <a:lnTo>
                  <a:pt x="685" y="301"/>
                </a:lnTo>
                <a:lnTo>
                  <a:pt x="688" y="302"/>
                </a:lnTo>
                <a:lnTo>
                  <a:pt x="690" y="303"/>
                </a:lnTo>
                <a:lnTo>
                  <a:pt x="692" y="305"/>
                </a:lnTo>
                <a:lnTo>
                  <a:pt x="694" y="308"/>
                </a:lnTo>
                <a:lnTo>
                  <a:pt x="695" y="310"/>
                </a:lnTo>
                <a:lnTo>
                  <a:pt x="697" y="313"/>
                </a:lnTo>
                <a:lnTo>
                  <a:pt x="697" y="316"/>
                </a:lnTo>
                <a:lnTo>
                  <a:pt x="697" y="319"/>
                </a:lnTo>
                <a:lnTo>
                  <a:pt x="695" y="321"/>
                </a:lnTo>
                <a:lnTo>
                  <a:pt x="694" y="325"/>
                </a:lnTo>
                <a:lnTo>
                  <a:pt x="692" y="327"/>
                </a:lnTo>
                <a:lnTo>
                  <a:pt x="690" y="329"/>
                </a:lnTo>
                <a:lnTo>
                  <a:pt x="688" y="330"/>
                </a:lnTo>
                <a:lnTo>
                  <a:pt x="685" y="331"/>
                </a:lnTo>
                <a:lnTo>
                  <a:pt x="682" y="331"/>
                </a:lnTo>
                <a:lnTo>
                  <a:pt x="435" y="331"/>
                </a:lnTo>
                <a:lnTo>
                  <a:pt x="433" y="331"/>
                </a:lnTo>
                <a:lnTo>
                  <a:pt x="430" y="330"/>
                </a:lnTo>
                <a:lnTo>
                  <a:pt x="427" y="329"/>
                </a:lnTo>
                <a:lnTo>
                  <a:pt x="424" y="327"/>
                </a:lnTo>
                <a:lnTo>
                  <a:pt x="423" y="325"/>
                </a:lnTo>
                <a:lnTo>
                  <a:pt x="421" y="321"/>
                </a:lnTo>
                <a:lnTo>
                  <a:pt x="421" y="319"/>
                </a:lnTo>
                <a:lnTo>
                  <a:pt x="420" y="316"/>
                </a:lnTo>
                <a:lnTo>
                  <a:pt x="421" y="313"/>
                </a:lnTo>
                <a:lnTo>
                  <a:pt x="421" y="310"/>
                </a:lnTo>
                <a:lnTo>
                  <a:pt x="423" y="308"/>
                </a:lnTo>
                <a:lnTo>
                  <a:pt x="424" y="305"/>
                </a:lnTo>
                <a:lnTo>
                  <a:pt x="427" y="303"/>
                </a:lnTo>
                <a:lnTo>
                  <a:pt x="430" y="302"/>
                </a:lnTo>
                <a:lnTo>
                  <a:pt x="433" y="301"/>
                </a:lnTo>
                <a:lnTo>
                  <a:pt x="435" y="301"/>
                </a:lnTo>
                <a:close/>
                <a:moveTo>
                  <a:pt x="454" y="151"/>
                </a:moveTo>
                <a:lnTo>
                  <a:pt x="530" y="151"/>
                </a:lnTo>
                <a:lnTo>
                  <a:pt x="534" y="151"/>
                </a:lnTo>
                <a:lnTo>
                  <a:pt x="536" y="152"/>
                </a:lnTo>
                <a:lnTo>
                  <a:pt x="539" y="153"/>
                </a:lnTo>
                <a:lnTo>
                  <a:pt x="541" y="155"/>
                </a:lnTo>
                <a:lnTo>
                  <a:pt x="542" y="157"/>
                </a:lnTo>
                <a:lnTo>
                  <a:pt x="544" y="160"/>
                </a:lnTo>
                <a:lnTo>
                  <a:pt x="545" y="163"/>
                </a:lnTo>
                <a:lnTo>
                  <a:pt x="545" y="166"/>
                </a:lnTo>
                <a:lnTo>
                  <a:pt x="545" y="169"/>
                </a:lnTo>
                <a:lnTo>
                  <a:pt x="544" y="171"/>
                </a:lnTo>
                <a:lnTo>
                  <a:pt x="542" y="175"/>
                </a:lnTo>
                <a:lnTo>
                  <a:pt x="541" y="177"/>
                </a:lnTo>
                <a:lnTo>
                  <a:pt x="539" y="178"/>
                </a:lnTo>
                <a:lnTo>
                  <a:pt x="536" y="180"/>
                </a:lnTo>
                <a:lnTo>
                  <a:pt x="534" y="180"/>
                </a:lnTo>
                <a:lnTo>
                  <a:pt x="530" y="181"/>
                </a:lnTo>
                <a:lnTo>
                  <a:pt x="454" y="181"/>
                </a:lnTo>
                <a:lnTo>
                  <a:pt x="451" y="180"/>
                </a:lnTo>
                <a:lnTo>
                  <a:pt x="449" y="180"/>
                </a:lnTo>
                <a:lnTo>
                  <a:pt x="446" y="178"/>
                </a:lnTo>
                <a:lnTo>
                  <a:pt x="444" y="177"/>
                </a:lnTo>
                <a:lnTo>
                  <a:pt x="441" y="175"/>
                </a:lnTo>
                <a:lnTo>
                  <a:pt x="440" y="171"/>
                </a:lnTo>
                <a:lnTo>
                  <a:pt x="439" y="169"/>
                </a:lnTo>
                <a:lnTo>
                  <a:pt x="439" y="166"/>
                </a:lnTo>
                <a:lnTo>
                  <a:pt x="439" y="163"/>
                </a:lnTo>
                <a:lnTo>
                  <a:pt x="440" y="160"/>
                </a:lnTo>
                <a:lnTo>
                  <a:pt x="441" y="157"/>
                </a:lnTo>
                <a:lnTo>
                  <a:pt x="444" y="155"/>
                </a:lnTo>
                <a:lnTo>
                  <a:pt x="446" y="153"/>
                </a:lnTo>
                <a:lnTo>
                  <a:pt x="449" y="152"/>
                </a:lnTo>
                <a:lnTo>
                  <a:pt x="451" y="151"/>
                </a:lnTo>
                <a:lnTo>
                  <a:pt x="454" y="151"/>
                </a:lnTo>
                <a:close/>
                <a:moveTo>
                  <a:pt x="879" y="12"/>
                </a:moveTo>
                <a:lnTo>
                  <a:pt x="874" y="7"/>
                </a:lnTo>
                <a:lnTo>
                  <a:pt x="869" y="4"/>
                </a:lnTo>
                <a:lnTo>
                  <a:pt x="864" y="2"/>
                </a:lnTo>
                <a:lnTo>
                  <a:pt x="858" y="1"/>
                </a:lnTo>
                <a:lnTo>
                  <a:pt x="858" y="0"/>
                </a:lnTo>
                <a:lnTo>
                  <a:pt x="375" y="0"/>
                </a:lnTo>
                <a:lnTo>
                  <a:pt x="366" y="1"/>
                </a:lnTo>
                <a:lnTo>
                  <a:pt x="359" y="4"/>
                </a:lnTo>
                <a:lnTo>
                  <a:pt x="351" y="7"/>
                </a:lnTo>
                <a:lnTo>
                  <a:pt x="345" y="14"/>
                </a:lnTo>
                <a:lnTo>
                  <a:pt x="341" y="18"/>
                </a:lnTo>
                <a:lnTo>
                  <a:pt x="337" y="22"/>
                </a:lnTo>
                <a:lnTo>
                  <a:pt x="335" y="28"/>
                </a:lnTo>
                <a:lnTo>
                  <a:pt x="333" y="33"/>
                </a:lnTo>
                <a:lnTo>
                  <a:pt x="330" y="44"/>
                </a:lnTo>
                <a:lnTo>
                  <a:pt x="328" y="55"/>
                </a:lnTo>
                <a:lnTo>
                  <a:pt x="326" y="72"/>
                </a:lnTo>
                <a:lnTo>
                  <a:pt x="326" y="81"/>
                </a:lnTo>
                <a:lnTo>
                  <a:pt x="326" y="96"/>
                </a:lnTo>
                <a:lnTo>
                  <a:pt x="326" y="135"/>
                </a:lnTo>
                <a:lnTo>
                  <a:pt x="324" y="193"/>
                </a:lnTo>
                <a:lnTo>
                  <a:pt x="321" y="265"/>
                </a:lnTo>
                <a:lnTo>
                  <a:pt x="317" y="347"/>
                </a:lnTo>
                <a:lnTo>
                  <a:pt x="311" y="434"/>
                </a:lnTo>
                <a:lnTo>
                  <a:pt x="305" y="477"/>
                </a:lnTo>
                <a:lnTo>
                  <a:pt x="301" y="520"/>
                </a:lnTo>
                <a:lnTo>
                  <a:pt x="295" y="562"/>
                </a:lnTo>
                <a:lnTo>
                  <a:pt x="288" y="601"/>
                </a:lnTo>
                <a:lnTo>
                  <a:pt x="105" y="601"/>
                </a:lnTo>
                <a:lnTo>
                  <a:pt x="94" y="602"/>
                </a:lnTo>
                <a:lnTo>
                  <a:pt x="84" y="606"/>
                </a:lnTo>
                <a:lnTo>
                  <a:pt x="76" y="610"/>
                </a:lnTo>
                <a:lnTo>
                  <a:pt x="68" y="616"/>
                </a:lnTo>
                <a:lnTo>
                  <a:pt x="64" y="621"/>
                </a:lnTo>
                <a:lnTo>
                  <a:pt x="61" y="625"/>
                </a:lnTo>
                <a:lnTo>
                  <a:pt x="59" y="630"/>
                </a:lnTo>
                <a:lnTo>
                  <a:pt x="57" y="636"/>
                </a:lnTo>
                <a:lnTo>
                  <a:pt x="53" y="647"/>
                </a:lnTo>
                <a:lnTo>
                  <a:pt x="51" y="661"/>
                </a:lnTo>
                <a:lnTo>
                  <a:pt x="50" y="675"/>
                </a:lnTo>
                <a:lnTo>
                  <a:pt x="50" y="690"/>
                </a:lnTo>
                <a:lnTo>
                  <a:pt x="50" y="706"/>
                </a:lnTo>
                <a:lnTo>
                  <a:pt x="51" y="722"/>
                </a:lnTo>
                <a:lnTo>
                  <a:pt x="52" y="753"/>
                </a:lnTo>
                <a:lnTo>
                  <a:pt x="51" y="784"/>
                </a:lnTo>
                <a:lnTo>
                  <a:pt x="49" y="797"/>
                </a:lnTo>
                <a:lnTo>
                  <a:pt x="46" y="810"/>
                </a:lnTo>
                <a:lnTo>
                  <a:pt x="44" y="816"/>
                </a:lnTo>
                <a:lnTo>
                  <a:pt x="42" y="821"/>
                </a:lnTo>
                <a:lnTo>
                  <a:pt x="38" y="825"/>
                </a:lnTo>
                <a:lnTo>
                  <a:pt x="35" y="830"/>
                </a:lnTo>
                <a:lnTo>
                  <a:pt x="29" y="835"/>
                </a:lnTo>
                <a:lnTo>
                  <a:pt x="20" y="839"/>
                </a:lnTo>
                <a:lnTo>
                  <a:pt x="11" y="841"/>
                </a:lnTo>
                <a:lnTo>
                  <a:pt x="0" y="842"/>
                </a:lnTo>
                <a:lnTo>
                  <a:pt x="0" y="872"/>
                </a:lnTo>
                <a:lnTo>
                  <a:pt x="465" y="872"/>
                </a:lnTo>
                <a:lnTo>
                  <a:pt x="474" y="871"/>
                </a:lnTo>
                <a:lnTo>
                  <a:pt x="482" y="870"/>
                </a:lnTo>
                <a:lnTo>
                  <a:pt x="490" y="869"/>
                </a:lnTo>
                <a:lnTo>
                  <a:pt x="496" y="867"/>
                </a:lnTo>
                <a:lnTo>
                  <a:pt x="503" y="865"/>
                </a:lnTo>
                <a:lnTo>
                  <a:pt x="509" y="862"/>
                </a:lnTo>
                <a:lnTo>
                  <a:pt x="514" y="859"/>
                </a:lnTo>
                <a:lnTo>
                  <a:pt x="520" y="854"/>
                </a:lnTo>
                <a:lnTo>
                  <a:pt x="528" y="846"/>
                </a:lnTo>
                <a:lnTo>
                  <a:pt x="535" y="836"/>
                </a:lnTo>
                <a:lnTo>
                  <a:pt x="541" y="824"/>
                </a:lnTo>
                <a:lnTo>
                  <a:pt x="545" y="812"/>
                </a:lnTo>
                <a:lnTo>
                  <a:pt x="706" y="812"/>
                </a:lnTo>
                <a:lnTo>
                  <a:pt x="712" y="811"/>
                </a:lnTo>
                <a:lnTo>
                  <a:pt x="717" y="810"/>
                </a:lnTo>
                <a:lnTo>
                  <a:pt x="722" y="809"/>
                </a:lnTo>
                <a:lnTo>
                  <a:pt x="728" y="807"/>
                </a:lnTo>
                <a:lnTo>
                  <a:pt x="737" y="802"/>
                </a:lnTo>
                <a:lnTo>
                  <a:pt x="746" y="793"/>
                </a:lnTo>
                <a:lnTo>
                  <a:pt x="753" y="786"/>
                </a:lnTo>
                <a:lnTo>
                  <a:pt x="760" y="776"/>
                </a:lnTo>
                <a:lnTo>
                  <a:pt x="766" y="764"/>
                </a:lnTo>
                <a:lnTo>
                  <a:pt x="773" y="751"/>
                </a:lnTo>
                <a:lnTo>
                  <a:pt x="778" y="737"/>
                </a:lnTo>
                <a:lnTo>
                  <a:pt x="783" y="722"/>
                </a:lnTo>
                <a:lnTo>
                  <a:pt x="788" y="706"/>
                </a:lnTo>
                <a:lnTo>
                  <a:pt x="792" y="689"/>
                </a:lnTo>
                <a:lnTo>
                  <a:pt x="800" y="652"/>
                </a:lnTo>
                <a:lnTo>
                  <a:pt x="807" y="611"/>
                </a:lnTo>
                <a:lnTo>
                  <a:pt x="813" y="568"/>
                </a:lnTo>
                <a:lnTo>
                  <a:pt x="818" y="522"/>
                </a:lnTo>
                <a:lnTo>
                  <a:pt x="821" y="475"/>
                </a:lnTo>
                <a:lnTo>
                  <a:pt x="824" y="427"/>
                </a:lnTo>
                <a:lnTo>
                  <a:pt x="826" y="378"/>
                </a:lnTo>
                <a:lnTo>
                  <a:pt x="827" y="330"/>
                </a:lnTo>
                <a:lnTo>
                  <a:pt x="828" y="236"/>
                </a:lnTo>
                <a:lnTo>
                  <a:pt x="828" y="150"/>
                </a:lnTo>
                <a:lnTo>
                  <a:pt x="900" y="151"/>
                </a:lnTo>
                <a:lnTo>
                  <a:pt x="900" y="136"/>
                </a:lnTo>
                <a:lnTo>
                  <a:pt x="901" y="115"/>
                </a:lnTo>
                <a:lnTo>
                  <a:pt x="900" y="78"/>
                </a:lnTo>
                <a:lnTo>
                  <a:pt x="898" y="59"/>
                </a:lnTo>
                <a:lnTo>
                  <a:pt x="894" y="41"/>
                </a:lnTo>
                <a:lnTo>
                  <a:pt x="891" y="32"/>
                </a:lnTo>
                <a:lnTo>
                  <a:pt x="887" y="23"/>
                </a:lnTo>
                <a:lnTo>
                  <a:pt x="883" y="17"/>
                </a:lnTo>
                <a:lnTo>
                  <a:pt x="87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4147">
            <a:extLst>
              <a:ext uri="{FF2B5EF4-FFF2-40B4-BE49-F238E27FC236}">
                <a16:creationId xmlns="" xmlns:a16="http://schemas.microsoft.com/office/drawing/2014/main" id="{FB5F924B-BD01-40E6-8FE1-4F08F6FEF85C}"/>
              </a:ext>
            </a:extLst>
          </p:cNvPr>
          <p:cNvSpPr>
            <a:spLocks noEditPoints="1"/>
          </p:cNvSpPr>
          <p:nvPr/>
        </p:nvSpPr>
        <p:spPr bwMode="auto">
          <a:xfrm>
            <a:off x="3255318" y="5626100"/>
            <a:ext cx="287338" cy="285750"/>
          </a:xfrm>
          <a:custGeom>
            <a:avLst/>
            <a:gdLst>
              <a:gd name="T0" fmla="*/ 30 w 902"/>
              <a:gd name="T1" fmla="*/ 420 h 901"/>
              <a:gd name="T2" fmla="*/ 692 w 902"/>
              <a:gd name="T3" fmla="*/ 773 h 901"/>
              <a:gd name="T4" fmla="*/ 685 w 902"/>
              <a:gd name="T5" fmla="*/ 785 h 901"/>
              <a:gd name="T6" fmla="*/ 671 w 902"/>
              <a:gd name="T7" fmla="*/ 787 h 901"/>
              <a:gd name="T8" fmla="*/ 662 w 902"/>
              <a:gd name="T9" fmla="*/ 776 h 901"/>
              <a:gd name="T10" fmla="*/ 664 w 902"/>
              <a:gd name="T11" fmla="*/ 537 h 901"/>
              <a:gd name="T12" fmla="*/ 677 w 902"/>
              <a:gd name="T13" fmla="*/ 530 h 901"/>
              <a:gd name="T14" fmla="*/ 689 w 902"/>
              <a:gd name="T15" fmla="*/ 537 h 901"/>
              <a:gd name="T16" fmla="*/ 571 w 902"/>
              <a:gd name="T17" fmla="*/ 773 h 901"/>
              <a:gd name="T18" fmla="*/ 565 w 902"/>
              <a:gd name="T19" fmla="*/ 785 h 901"/>
              <a:gd name="T20" fmla="*/ 550 w 902"/>
              <a:gd name="T21" fmla="*/ 787 h 901"/>
              <a:gd name="T22" fmla="*/ 541 w 902"/>
              <a:gd name="T23" fmla="*/ 776 h 901"/>
              <a:gd name="T24" fmla="*/ 544 w 902"/>
              <a:gd name="T25" fmla="*/ 537 h 901"/>
              <a:gd name="T26" fmla="*/ 556 w 902"/>
              <a:gd name="T27" fmla="*/ 530 h 901"/>
              <a:gd name="T28" fmla="*/ 569 w 902"/>
              <a:gd name="T29" fmla="*/ 537 h 901"/>
              <a:gd name="T30" fmla="*/ 361 w 902"/>
              <a:gd name="T31" fmla="*/ 773 h 901"/>
              <a:gd name="T32" fmla="*/ 354 w 902"/>
              <a:gd name="T33" fmla="*/ 785 h 901"/>
              <a:gd name="T34" fmla="*/ 340 w 902"/>
              <a:gd name="T35" fmla="*/ 787 h 901"/>
              <a:gd name="T36" fmla="*/ 331 w 902"/>
              <a:gd name="T37" fmla="*/ 776 h 901"/>
              <a:gd name="T38" fmla="*/ 334 w 902"/>
              <a:gd name="T39" fmla="*/ 537 h 901"/>
              <a:gd name="T40" fmla="*/ 346 w 902"/>
              <a:gd name="T41" fmla="*/ 530 h 901"/>
              <a:gd name="T42" fmla="*/ 358 w 902"/>
              <a:gd name="T43" fmla="*/ 537 h 901"/>
              <a:gd name="T44" fmla="*/ 241 w 902"/>
              <a:gd name="T45" fmla="*/ 773 h 901"/>
              <a:gd name="T46" fmla="*/ 234 w 902"/>
              <a:gd name="T47" fmla="*/ 785 h 901"/>
              <a:gd name="T48" fmla="*/ 220 w 902"/>
              <a:gd name="T49" fmla="*/ 787 h 901"/>
              <a:gd name="T50" fmla="*/ 211 w 902"/>
              <a:gd name="T51" fmla="*/ 776 h 901"/>
              <a:gd name="T52" fmla="*/ 213 w 902"/>
              <a:gd name="T53" fmla="*/ 537 h 901"/>
              <a:gd name="T54" fmla="*/ 226 w 902"/>
              <a:gd name="T55" fmla="*/ 530 h 901"/>
              <a:gd name="T56" fmla="*/ 238 w 902"/>
              <a:gd name="T57" fmla="*/ 537 h 901"/>
              <a:gd name="T58" fmla="*/ 103 w 902"/>
              <a:gd name="T59" fmla="*/ 241 h 901"/>
              <a:gd name="T60" fmla="*/ 141 w 902"/>
              <a:gd name="T61" fmla="*/ 155 h 901"/>
              <a:gd name="T62" fmla="*/ 204 w 902"/>
              <a:gd name="T63" fmla="*/ 93 h 901"/>
              <a:gd name="T64" fmla="*/ 286 w 902"/>
              <a:gd name="T65" fmla="*/ 62 h 901"/>
              <a:gd name="T66" fmla="*/ 322 w 902"/>
              <a:gd name="T67" fmla="*/ 81 h 901"/>
              <a:gd name="T68" fmla="*/ 541 w 902"/>
              <a:gd name="T69" fmla="*/ 90 h 901"/>
              <a:gd name="T70" fmla="*/ 587 w 902"/>
              <a:gd name="T71" fmla="*/ 77 h 901"/>
              <a:gd name="T72" fmla="*/ 634 w 902"/>
              <a:gd name="T73" fmla="*/ 65 h 901"/>
              <a:gd name="T74" fmla="*/ 713 w 902"/>
              <a:gd name="T75" fmla="*/ 104 h 901"/>
              <a:gd name="T76" fmla="*/ 772 w 902"/>
              <a:gd name="T77" fmla="*/ 171 h 901"/>
              <a:gd name="T78" fmla="*/ 831 w 902"/>
              <a:gd name="T79" fmla="*/ 390 h 901"/>
              <a:gd name="T80" fmla="*/ 829 w 902"/>
              <a:gd name="T81" fmla="*/ 234 h 901"/>
              <a:gd name="T82" fmla="*/ 786 w 902"/>
              <a:gd name="T83" fmla="*/ 137 h 901"/>
              <a:gd name="T84" fmla="*/ 713 w 902"/>
              <a:gd name="T85" fmla="*/ 67 h 901"/>
              <a:gd name="T86" fmla="*/ 619 w 902"/>
              <a:gd name="T87" fmla="*/ 32 h 901"/>
              <a:gd name="T88" fmla="*/ 576 w 902"/>
              <a:gd name="T89" fmla="*/ 7 h 901"/>
              <a:gd name="T90" fmla="*/ 361 w 902"/>
              <a:gd name="T91" fmla="*/ 0 h 901"/>
              <a:gd name="T92" fmla="*/ 320 w 902"/>
              <a:gd name="T93" fmla="*/ 11 h 901"/>
              <a:gd name="T94" fmla="*/ 264 w 902"/>
              <a:gd name="T95" fmla="*/ 36 h 901"/>
              <a:gd name="T96" fmla="*/ 173 w 902"/>
              <a:gd name="T97" fmla="*/ 79 h 901"/>
              <a:gd name="T98" fmla="*/ 105 w 902"/>
              <a:gd name="T99" fmla="*/ 155 h 901"/>
              <a:gd name="T100" fmla="*/ 41 w 902"/>
              <a:gd name="T101" fmla="*/ 390 h 901"/>
              <a:gd name="T102" fmla="*/ 4 w 902"/>
              <a:gd name="T103" fmla="*/ 395 h 901"/>
              <a:gd name="T104" fmla="*/ 0 w 902"/>
              <a:gd name="T105" fmla="*/ 465 h 901"/>
              <a:gd name="T106" fmla="*/ 7 w 902"/>
              <a:gd name="T107" fmla="*/ 478 h 901"/>
              <a:gd name="T108" fmla="*/ 114 w 902"/>
              <a:gd name="T109" fmla="*/ 889 h 901"/>
              <a:gd name="T110" fmla="*/ 773 w 902"/>
              <a:gd name="T111" fmla="*/ 901 h 901"/>
              <a:gd name="T112" fmla="*/ 862 w 902"/>
              <a:gd name="T113" fmla="*/ 480 h 901"/>
              <a:gd name="T114" fmla="*/ 897 w 902"/>
              <a:gd name="T115" fmla="*/ 476 h 901"/>
              <a:gd name="T116" fmla="*/ 902 w 902"/>
              <a:gd name="T117" fmla="*/ 405 h 901"/>
              <a:gd name="T118" fmla="*/ 895 w 902"/>
              <a:gd name="T119" fmla="*/ 393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1">
                <a:moveTo>
                  <a:pt x="872" y="450"/>
                </a:moveTo>
                <a:lnTo>
                  <a:pt x="849" y="450"/>
                </a:lnTo>
                <a:lnTo>
                  <a:pt x="54" y="450"/>
                </a:lnTo>
                <a:lnTo>
                  <a:pt x="30" y="450"/>
                </a:lnTo>
                <a:lnTo>
                  <a:pt x="30" y="420"/>
                </a:lnTo>
                <a:lnTo>
                  <a:pt x="54" y="420"/>
                </a:lnTo>
                <a:lnTo>
                  <a:pt x="849" y="420"/>
                </a:lnTo>
                <a:lnTo>
                  <a:pt x="872" y="420"/>
                </a:lnTo>
                <a:lnTo>
                  <a:pt x="872" y="450"/>
                </a:lnTo>
                <a:close/>
                <a:moveTo>
                  <a:pt x="692" y="773"/>
                </a:moveTo>
                <a:lnTo>
                  <a:pt x="692" y="776"/>
                </a:lnTo>
                <a:lnTo>
                  <a:pt x="690" y="778"/>
                </a:lnTo>
                <a:lnTo>
                  <a:pt x="689" y="781"/>
                </a:lnTo>
                <a:lnTo>
                  <a:pt x="687" y="783"/>
                </a:lnTo>
                <a:lnTo>
                  <a:pt x="685" y="785"/>
                </a:lnTo>
                <a:lnTo>
                  <a:pt x="683" y="787"/>
                </a:lnTo>
                <a:lnTo>
                  <a:pt x="680" y="788"/>
                </a:lnTo>
                <a:lnTo>
                  <a:pt x="677" y="788"/>
                </a:lnTo>
                <a:lnTo>
                  <a:pt x="673" y="788"/>
                </a:lnTo>
                <a:lnTo>
                  <a:pt x="671" y="787"/>
                </a:lnTo>
                <a:lnTo>
                  <a:pt x="668" y="785"/>
                </a:lnTo>
                <a:lnTo>
                  <a:pt x="666" y="783"/>
                </a:lnTo>
                <a:lnTo>
                  <a:pt x="664" y="781"/>
                </a:lnTo>
                <a:lnTo>
                  <a:pt x="663" y="778"/>
                </a:lnTo>
                <a:lnTo>
                  <a:pt x="662" y="776"/>
                </a:lnTo>
                <a:lnTo>
                  <a:pt x="662" y="773"/>
                </a:lnTo>
                <a:lnTo>
                  <a:pt x="662" y="545"/>
                </a:lnTo>
                <a:lnTo>
                  <a:pt x="662" y="542"/>
                </a:lnTo>
                <a:lnTo>
                  <a:pt x="663" y="539"/>
                </a:lnTo>
                <a:lnTo>
                  <a:pt x="664" y="537"/>
                </a:lnTo>
                <a:lnTo>
                  <a:pt x="666" y="535"/>
                </a:lnTo>
                <a:lnTo>
                  <a:pt x="668" y="532"/>
                </a:lnTo>
                <a:lnTo>
                  <a:pt x="671" y="531"/>
                </a:lnTo>
                <a:lnTo>
                  <a:pt x="673" y="530"/>
                </a:lnTo>
                <a:lnTo>
                  <a:pt x="677" y="530"/>
                </a:lnTo>
                <a:lnTo>
                  <a:pt x="680" y="530"/>
                </a:lnTo>
                <a:lnTo>
                  <a:pt x="683" y="531"/>
                </a:lnTo>
                <a:lnTo>
                  <a:pt x="685" y="532"/>
                </a:lnTo>
                <a:lnTo>
                  <a:pt x="687" y="535"/>
                </a:lnTo>
                <a:lnTo>
                  <a:pt x="689" y="537"/>
                </a:lnTo>
                <a:lnTo>
                  <a:pt x="690" y="539"/>
                </a:lnTo>
                <a:lnTo>
                  <a:pt x="692" y="542"/>
                </a:lnTo>
                <a:lnTo>
                  <a:pt x="692" y="545"/>
                </a:lnTo>
                <a:lnTo>
                  <a:pt x="692" y="773"/>
                </a:lnTo>
                <a:close/>
                <a:moveTo>
                  <a:pt x="571" y="773"/>
                </a:moveTo>
                <a:lnTo>
                  <a:pt x="571" y="776"/>
                </a:lnTo>
                <a:lnTo>
                  <a:pt x="570" y="778"/>
                </a:lnTo>
                <a:lnTo>
                  <a:pt x="569" y="781"/>
                </a:lnTo>
                <a:lnTo>
                  <a:pt x="567" y="783"/>
                </a:lnTo>
                <a:lnTo>
                  <a:pt x="565" y="785"/>
                </a:lnTo>
                <a:lnTo>
                  <a:pt x="562" y="787"/>
                </a:lnTo>
                <a:lnTo>
                  <a:pt x="560" y="788"/>
                </a:lnTo>
                <a:lnTo>
                  <a:pt x="556" y="788"/>
                </a:lnTo>
                <a:lnTo>
                  <a:pt x="553" y="788"/>
                </a:lnTo>
                <a:lnTo>
                  <a:pt x="550" y="787"/>
                </a:lnTo>
                <a:lnTo>
                  <a:pt x="548" y="785"/>
                </a:lnTo>
                <a:lnTo>
                  <a:pt x="546" y="783"/>
                </a:lnTo>
                <a:lnTo>
                  <a:pt x="544" y="781"/>
                </a:lnTo>
                <a:lnTo>
                  <a:pt x="543" y="778"/>
                </a:lnTo>
                <a:lnTo>
                  <a:pt x="541" y="776"/>
                </a:lnTo>
                <a:lnTo>
                  <a:pt x="541" y="773"/>
                </a:lnTo>
                <a:lnTo>
                  <a:pt x="541" y="545"/>
                </a:lnTo>
                <a:lnTo>
                  <a:pt x="541" y="542"/>
                </a:lnTo>
                <a:lnTo>
                  <a:pt x="543" y="539"/>
                </a:lnTo>
                <a:lnTo>
                  <a:pt x="544" y="537"/>
                </a:lnTo>
                <a:lnTo>
                  <a:pt x="546" y="535"/>
                </a:lnTo>
                <a:lnTo>
                  <a:pt x="548" y="532"/>
                </a:lnTo>
                <a:lnTo>
                  <a:pt x="550" y="531"/>
                </a:lnTo>
                <a:lnTo>
                  <a:pt x="553" y="530"/>
                </a:lnTo>
                <a:lnTo>
                  <a:pt x="556" y="530"/>
                </a:lnTo>
                <a:lnTo>
                  <a:pt x="560" y="530"/>
                </a:lnTo>
                <a:lnTo>
                  <a:pt x="562" y="531"/>
                </a:lnTo>
                <a:lnTo>
                  <a:pt x="565" y="532"/>
                </a:lnTo>
                <a:lnTo>
                  <a:pt x="567" y="535"/>
                </a:lnTo>
                <a:lnTo>
                  <a:pt x="569" y="537"/>
                </a:lnTo>
                <a:lnTo>
                  <a:pt x="570" y="539"/>
                </a:lnTo>
                <a:lnTo>
                  <a:pt x="571" y="542"/>
                </a:lnTo>
                <a:lnTo>
                  <a:pt x="571" y="545"/>
                </a:lnTo>
                <a:lnTo>
                  <a:pt x="571" y="773"/>
                </a:lnTo>
                <a:close/>
                <a:moveTo>
                  <a:pt x="361" y="773"/>
                </a:moveTo>
                <a:lnTo>
                  <a:pt x="360" y="776"/>
                </a:lnTo>
                <a:lnTo>
                  <a:pt x="360" y="778"/>
                </a:lnTo>
                <a:lnTo>
                  <a:pt x="358" y="781"/>
                </a:lnTo>
                <a:lnTo>
                  <a:pt x="357" y="783"/>
                </a:lnTo>
                <a:lnTo>
                  <a:pt x="354" y="785"/>
                </a:lnTo>
                <a:lnTo>
                  <a:pt x="352" y="787"/>
                </a:lnTo>
                <a:lnTo>
                  <a:pt x="349" y="788"/>
                </a:lnTo>
                <a:lnTo>
                  <a:pt x="346" y="788"/>
                </a:lnTo>
                <a:lnTo>
                  <a:pt x="343" y="788"/>
                </a:lnTo>
                <a:lnTo>
                  <a:pt x="340" y="787"/>
                </a:lnTo>
                <a:lnTo>
                  <a:pt x="338" y="785"/>
                </a:lnTo>
                <a:lnTo>
                  <a:pt x="336" y="783"/>
                </a:lnTo>
                <a:lnTo>
                  <a:pt x="334" y="781"/>
                </a:lnTo>
                <a:lnTo>
                  <a:pt x="332" y="778"/>
                </a:lnTo>
                <a:lnTo>
                  <a:pt x="331" y="776"/>
                </a:lnTo>
                <a:lnTo>
                  <a:pt x="331" y="773"/>
                </a:lnTo>
                <a:lnTo>
                  <a:pt x="331" y="545"/>
                </a:lnTo>
                <a:lnTo>
                  <a:pt x="331" y="542"/>
                </a:lnTo>
                <a:lnTo>
                  <a:pt x="332" y="539"/>
                </a:lnTo>
                <a:lnTo>
                  <a:pt x="334" y="537"/>
                </a:lnTo>
                <a:lnTo>
                  <a:pt x="336" y="535"/>
                </a:lnTo>
                <a:lnTo>
                  <a:pt x="338" y="532"/>
                </a:lnTo>
                <a:lnTo>
                  <a:pt x="340" y="531"/>
                </a:lnTo>
                <a:lnTo>
                  <a:pt x="343" y="530"/>
                </a:lnTo>
                <a:lnTo>
                  <a:pt x="346" y="530"/>
                </a:lnTo>
                <a:lnTo>
                  <a:pt x="349" y="530"/>
                </a:lnTo>
                <a:lnTo>
                  <a:pt x="352" y="531"/>
                </a:lnTo>
                <a:lnTo>
                  <a:pt x="354" y="532"/>
                </a:lnTo>
                <a:lnTo>
                  <a:pt x="357" y="535"/>
                </a:lnTo>
                <a:lnTo>
                  <a:pt x="358" y="537"/>
                </a:lnTo>
                <a:lnTo>
                  <a:pt x="360" y="539"/>
                </a:lnTo>
                <a:lnTo>
                  <a:pt x="360" y="542"/>
                </a:lnTo>
                <a:lnTo>
                  <a:pt x="361" y="545"/>
                </a:lnTo>
                <a:lnTo>
                  <a:pt x="361" y="773"/>
                </a:lnTo>
                <a:close/>
                <a:moveTo>
                  <a:pt x="241" y="773"/>
                </a:moveTo>
                <a:lnTo>
                  <a:pt x="240" y="776"/>
                </a:lnTo>
                <a:lnTo>
                  <a:pt x="239" y="778"/>
                </a:lnTo>
                <a:lnTo>
                  <a:pt x="238" y="781"/>
                </a:lnTo>
                <a:lnTo>
                  <a:pt x="236" y="783"/>
                </a:lnTo>
                <a:lnTo>
                  <a:pt x="234" y="785"/>
                </a:lnTo>
                <a:lnTo>
                  <a:pt x="232" y="787"/>
                </a:lnTo>
                <a:lnTo>
                  <a:pt x="228" y="788"/>
                </a:lnTo>
                <a:lnTo>
                  <a:pt x="226" y="788"/>
                </a:lnTo>
                <a:lnTo>
                  <a:pt x="223" y="788"/>
                </a:lnTo>
                <a:lnTo>
                  <a:pt x="220" y="787"/>
                </a:lnTo>
                <a:lnTo>
                  <a:pt x="218" y="785"/>
                </a:lnTo>
                <a:lnTo>
                  <a:pt x="216" y="783"/>
                </a:lnTo>
                <a:lnTo>
                  <a:pt x="213" y="781"/>
                </a:lnTo>
                <a:lnTo>
                  <a:pt x="212" y="778"/>
                </a:lnTo>
                <a:lnTo>
                  <a:pt x="211" y="776"/>
                </a:lnTo>
                <a:lnTo>
                  <a:pt x="210" y="773"/>
                </a:lnTo>
                <a:lnTo>
                  <a:pt x="210" y="545"/>
                </a:lnTo>
                <a:lnTo>
                  <a:pt x="211" y="542"/>
                </a:lnTo>
                <a:lnTo>
                  <a:pt x="212" y="539"/>
                </a:lnTo>
                <a:lnTo>
                  <a:pt x="213" y="537"/>
                </a:lnTo>
                <a:lnTo>
                  <a:pt x="216" y="535"/>
                </a:lnTo>
                <a:lnTo>
                  <a:pt x="218" y="532"/>
                </a:lnTo>
                <a:lnTo>
                  <a:pt x="220" y="531"/>
                </a:lnTo>
                <a:lnTo>
                  <a:pt x="223" y="530"/>
                </a:lnTo>
                <a:lnTo>
                  <a:pt x="226" y="530"/>
                </a:lnTo>
                <a:lnTo>
                  <a:pt x="228" y="530"/>
                </a:lnTo>
                <a:lnTo>
                  <a:pt x="232" y="531"/>
                </a:lnTo>
                <a:lnTo>
                  <a:pt x="234" y="532"/>
                </a:lnTo>
                <a:lnTo>
                  <a:pt x="236" y="535"/>
                </a:lnTo>
                <a:lnTo>
                  <a:pt x="238" y="537"/>
                </a:lnTo>
                <a:lnTo>
                  <a:pt x="239" y="539"/>
                </a:lnTo>
                <a:lnTo>
                  <a:pt x="240" y="542"/>
                </a:lnTo>
                <a:lnTo>
                  <a:pt x="241" y="545"/>
                </a:lnTo>
                <a:lnTo>
                  <a:pt x="241" y="773"/>
                </a:lnTo>
                <a:close/>
                <a:moveTo>
                  <a:pt x="103" y="241"/>
                </a:moveTo>
                <a:lnTo>
                  <a:pt x="107" y="222"/>
                </a:lnTo>
                <a:lnTo>
                  <a:pt x="114" y="204"/>
                </a:lnTo>
                <a:lnTo>
                  <a:pt x="121" y="187"/>
                </a:lnTo>
                <a:lnTo>
                  <a:pt x="130" y="171"/>
                </a:lnTo>
                <a:lnTo>
                  <a:pt x="141" y="155"/>
                </a:lnTo>
                <a:lnTo>
                  <a:pt x="151" y="141"/>
                </a:lnTo>
                <a:lnTo>
                  <a:pt x="163" y="127"/>
                </a:lnTo>
                <a:lnTo>
                  <a:pt x="176" y="114"/>
                </a:lnTo>
                <a:lnTo>
                  <a:pt x="190" y="104"/>
                </a:lnTo>
                <a:lnTo>
                  <a:pt x="204" y="93"/>
                </a:lnTo>
                <a:lnTo>
                  <a:pt x="220" y="84"/>
                </a:lnTo>
                <a:lnTo>
                  <a:pt x="235" y="77"/>
                </a:lnTo>
                <a:lnTo>
                  <a:pt x="252" y="70"/>
                </a:lnTo>
                <a:lnTo>
                  <a:pt x="269" y="65"/>
                </a:lnTo>
                <a:lnTo>
                  <a:pt x="286" y="62"/>
                </a:lnTo>
                <a:lnTo>
                  <a:pt x="304" y="61"/>
                </a:lnTo>
                <a:lnTo>
                  <a:pt x="307" y="66"/>
                </a:lnTo>
                <a:lnTo>
                  <a:pt x="311" y="72"/>
                </a:lnTo>
                <a:lnTo>
                  <a:pt x="316" y="77"/>
                </a:lnTo>
                <a:lnTo>
                  <a:pt x="322" y="81"/>
                </a:lnTo>
                <a:lnTo>
                  <a:pt x="330" y="84"/>
                </a:lnTo>
                <a:lnTo>
                  <a:pt x="339" y="88"/>
                </a:lnTo>
                <a:lnTo>
                  <a:pt x="350" y="89"/>
                </a:lnTo>
                <a:lnTo>
                  <a:pt x="361" y="90"/>
                </a:lnTo>
                <a:lnTo>
                  <a:pt x="541" y="90"/>
                </a:lnTo>
                <a:lnTo>
                  <a:pt x="553" y="89"/>
                </a:lnTo>
                <a:lnTo>
                  <a:pt x="564" y="88"/>
                </a:lnTo>
                <a:lnTo>
                  <a:pt x="573" y="84"/>
                </a:lnTo>
                <a:lnTo>
                  <a:pt x="580" y="81"/>
                </a:lnTo>
                <a:lnTo>
                  <a:pt x="587" y="77"/>
                </a:lnTo>
                <a:lnTo>
                  <a:pt x="592" y="72"/>
                </a:lnTo>
                <a:lnTo>
                  <a:pt x="596" y="66"/>
                </a:lnTo>
                <a:lnTo>
                  <a:pt x="598" y="61"/>
                </a:lnTo>
                <a:lnTo>
                  <a:pt x="617" y="62"/>
                </a:lnTo>
                <a:lnTo>
                  <a:pt x="634" y="65"/>
                </a:lnTo>
                <a:lnTo>
                  <a:pt x="651" y="70"/>
                </a:lnTo>
                <a:lnTo>
                  <a:pt x="667" y="77"/>
                </a:lnTo>
                <a:lnTo>
                  <a:pt x="683" y="84"/>
                </a:lnTo>
                <a:lnTo>
                  <a:pt x="698" y="93"/>
                </a:lnTo>
                <a:lnTo>
                  <a:pt x="713" y="104"/>
                </a:lnTo>
                <a:lnTo>
                  <a:pt x="727" y="114"/>
                </a:lnTo>
                <a:lnTo>
                  <a:pt x="740" y="127"/>
                </a:lnTo>
                <a:lnTo>
                  <a:pt x="752" y="141"/>
                </a:lnTo>
                <a:lnTo>
                  <a:pt x="762" y="155"/>
                </a:lnTo>
                <a:lnTo>
                  <a:pt x="772" y="171"/>
                </a:lnTo>
                <a:lnTo>
                  <a:pt x="781" y="187"/>
                </a:lnTo>
                <a:lnTo>
                  <a:pt x="789" y="204"/>
                </a:lnTo>
                <a:lnTo>
                  <a:pt x="794" y="222"/>
                </a:lnTo>
                <a:lnTo>
                  <a:pt x="800" y="241"/>
                </a:lnTo>
                <a:lnTo>
                  <a:pt x="831" y="390"/>
                </a:lnTo>
                <a:lnTo>
                  <a:pt x="72" y="390"/>
                </a:lnTo>
                <a:lnTo>
                  <a:pt x="103" y="241"/>
                </a:lnTo>
                <a:close/>
                <a:moveTo>
                  <a:pt x="887" y="390"/>
                </a:moveTo>
                <a:lnTo>
                  <a:pt x="861" y="390"/>
                </a:lnTo>
                <a:lnTo>
                  <a:pt x="829" y="234"/>
                </a:lnTo>
                <a:lnTo>
                  <a:pt x="823" y="213"/>
                </a:lnTo>
                <a:lnTo>
                  <a:pt x="816" y="193"/>
                </a:lnTo>
                <a:lnTo>
                  <a:pt x="807" y="173"/>
                </a:lnTo>
                <a:lnTo>
                  <a:pt x="798" y="155"/>
                </a:lnTo>
                <a:lnTo>
                  <a:pt x="786" y="137"/>
                </a:lnTo>
                <a:lnTo>
                  <a:pt x="774" y="121"/>
                </a:lnTo>
                <a:lnTo>
                  <a:pt x="760" y="106"/>
                </a:lnTo>
                <a:lnTo>
                  <a:pt x="745" y="92"/>
                </a:lnTo>
                <a:lnTo>
                  <a:pt x="729" y="79"/>
                </a:lnTo>
                <a:lnTo>
                  <a:pt x="713" y="67"/>
                </a:lnTo>
                <a:lnTo>
                  <a:pt x="696" y="58"/>
                </a:lnTo>
                <a:lnTo>
                  <a:pt x="678" y="48"/>
                </a:lnTo>
                <a:lnTo>
                  <a:pt x="658" y="42"/>
                </a:lnTo>
                <a:lnTo>
                  <a:pt x="639" y="36"/>
                </a:lnTo>
                <a:lnTo>
                  <a:pt x="619" y="32"/>
                </a:lnTo>
                <a:lnTo>
                  <a:pt x="598" y="31"/>
                </a:lnTo>
                <a:lnTo>
                  <a:pt x="595" y="23"/>
                </a:lnTo>
                <a:lnTo>
                  <a:pt x="590" y="17"/>
                </a:lnTo>
                <a:lnTo>
                  <a:pt x="583" y="11"/>
                </a:lnTo>
                <a:lnTo>
                  <a:pt x="576" y="7"/>
                </a:lnTo>
                <a:lnTo>
                  <a:pt x="568" y="4"/>
                </a:lnTo>
                <a:lnTo>
                  <a:pt x="560" y="2"/>
                </a:lnTo>
                <a:lnTo>
                  <a:pt x="550" y="0"/>
                </a:lnTo>
                <a:lnTo>
                  <a:pt x="541" y="0"/>
                </a:lnTo>
                <a:lnTo>
                  <a:pt x="361" y="0"/>
                </a:lnTo>
                <a:lnTo>
                  <a:pt x="352" y="0"/>
                </a:lnTo>
                <a:lnTo>
                  <a:pt x="343" y="2"/>
                </a:lnTo>
                <a:lnTo>
                  <a:pt x="335" y="4"/>
                </a:lnTo>
                <a:lnTo>
                  <a:pt x="326" y="7"/>
                </a:lnTo>
                <a:lnTo>
                  <a:pt x="320" y="11"/>
                </a:lnTo>
                <a:lnTo>
                  <a:pt x="313" y="17"/>
                </a:lnTo>
                <a:lnTo>
                  <a:pt x="308" y="23"/>
                </a:lnTo>
                <a:lnTo>
                  <a:pt x="304" y="31"/>
                </a:lnTo>
                <a:lnTo>
                  <a:pt x="283" y="32"/>
                </a:lnTo>
                <a:lnTo>
                  <a:pt x="264" y="36"/>
                </a:lnTo>
                <a:lnTo>
                  <a:pt x="245" y="42"/>
                </a:lnTo>
                <a:lnTo>
                  <a:pt x="225" y="48"/>
                </a:lnTo>
                <a:lnTo>
                  <a:pt x="207" y="58"/>
                </a:lnTo>
                <a:lnTo>
                  <a:pt x="190" y="67"/>
                </a:lnTo>
                <a:lnTo>
                  <a:pt x="173" y="79"/>
                </a:lnTo>
                <a:lnTo>
                  <a:pt x="157" y="92"/>
                </a:lnTo>
                <a:lnTo>
                  <a:pt x="143" y="106"/>
                </a:lnTo>
                <a:lnTo>
                  <a:pt x="129" y="121"/>
                </a:lnTo>
                <a:lnTo>
                  <a:pt x="116" y="138"/>
                </a:lnTo>
                <a:lnTo>
                  <a:pt x="105" y="155"/>
                </a:lnTo>
                <a:lnTo>
                  <a:pt x="95" y="173"/>
                </a:lnTo>
                <a:lnTo>
                  <a:pt x="86" y="193"/>
                </a:lnTo>
                <a:lnTo>
                  <a:pt x="78" y="213"/>
                </a:lnTo>
                <a:lnTo>
                  <a:pt x="73" y="234"/>
                </a:lnTo>
                <a:lnTo>
                  <a:pt x="41" y="390"/>
                </a:lnTo>
                <a:lnTo>
                  <a:pt x="15" y="390"/>
                </a:lnTo>
                <a:lnTo>
                  <a:pt x="12" y="391"/>
                </a:lnTo>
                <a:lnTo>
                  <a:pt x="10" y="391"/>
                </a:lnTo>
                <a:lnTo>
                  <a:pt x="7" y="393"/>
                </a:lnTo>
                <a:lnTo>
                  <a:pt x="4" y="395"/>
                </a:lnTo>
                <a:lnTo>
                  <a:pt x="3" y="397"/>
                </a:lnTo>
                <a:lnTo>
                  <a:pt x="1" y="400"/>
                </a:lnTo>
                <a:lnTo>
                  <a:pt x="1" y="403"/>
                </a:lnTo>
                <a:lnTo>
                  <a:pt x="0" y="405"/>
                </a:lnTo>
                <a:lnTo>
                  <a:pt x="0" y="465"/>
                </a:lnTo>
                <a:lnTo>
                  <a:pt x="1" y="468"/>
                </a:lnTo>
                <a:lnTo>
                  <a:pt x="1" y="471"/>
                </a:lnTo>
                <a:lnTo>
                  <a:pt x="3" y="474"/>
                </a:lnTo>
                <a:lnTo>
                  <a:pt x="4" y="476"/>
                </a:lnTo>
                <a:lnTo>
                  <a:pt x="7" y="478"/>
                </a:lnTo>
                <a:lnTo>
                  <a:pt x="10" y="479"/>
                </a:lnTo>
                <a:lnTo>
                  <a:pt x="12" y="480"/>
                </a:lnTo>
                <a:lnTo>
                  <a:pt x="15" y="481"/>
                </a:lnTo>
                <a:lnTo>
                  <a:pt x="41" y="480"/>
                </a:lnTo>
                <a:lnTo>
                  <a:pt x="114" y="889"/>
                </a:lnTo>
                <a:lnTo>
                  <a:pt x="116" y="894"/>
                </a:lnTo>
                <a:lnTo>
                  <a:pt x="119" y="898"/>
                </a:lnTo>
                <a:lnTo>
                  <a:pt x="123" y="900"/>
                </a:lnTo>
                <a:lnTo>
                  <a:pt x="129" y="901"/>
                </a:lnTo>
                <a:lnTo>
                  <a:pt x="773" y="901"/>
                </a:lnTo>
                <a:lnTo>
                  <a:pt x="778" y="900"/>
                </a:lnTo>
                <a:lnTo>
                  <a:pt x="783" y="898"/>
                </a:lnTo>
                <a:lnTo>
                  <a:pt x="786" y="894"/>
                </a:lnTo>
                <a:lnTo>
                  <a:pt x="788" y="889"/>
                </a:lnTo>
                <a:lnTo>
                  <a:pt x="862" y="480"/>
                </a:lnTo>
                <a:lnTo>
                  <a:pt x="887" y="480"/>
                </a:lnTo>
                <a:lnTo>
                  <a:pt x="890" y="480"/>
                </a:lnTo>
                <a:lnTo>
                  <a:pt x="893" y="479"/>
                </a:lnTo>
                <a:lnTo>
                  <a:pt x="895" y="478"/>
                </a:lnTo>
                <a:lnTo>
                  <a:pt x="897" y="476"/>
                </a:lnTo>
                <a:lnTo>
                  <a:pt x="899" y="474"/>
                </a:lnTo>
                <a:lnTo>
                  <a:pt x="901" y="471"/>
                </a:lnTo>
                <a:lnTo>
                  <a:pt x="902" y="468"/>
                </a:lnTo>
                <a:lnTo>
                  <a:pt x="902" y="466"/>
                </a:lnTo>
                <a:lnTo>
                  <a:pt x="902" y="405"/>
                </a:lnTo>
                <a:lnTo>
                  <a:pt x="902" y="403"/>
                </a:lnTo>
                <a:lnTo>
                  <a:pt x="901" y="400"/>
                </a:lnTo>
                <a:lnTo>
                  <a:pt x="899" y="397"/>
                </a:lnTo>
                <a:lnTo>
                  <a:pt x="897" y="395"/>
                </a:lnTo>
                <a:lnTo>
                  <a:pt x="895" y="393"/>
                </a:lnTo>
                <a:lnTo>
                  <a:pt x="893" y="392"/>
                </a:lnTo>
                <a:lnTo>
                  <a:pt x="890" y="391"/>
                </a:lnTo>
                <a:lnTo>
                  <a:pt x="88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="" xmlns:a16="http://schemas.microsoft.com/office/drawing/2014/main" id="{95FAD206-E524-4252-8D13-7DA706DE335B}"/>
              </a:ext>
            </a:extLst>
          </p:cNvPr>
          <p:cNvGrpSpPr/>
          <p:nvPr/>
        </p:nvGrpSpPr>
        <p:grpSpPr>
          <a:xfrm>
            <a:off x="3256112" y="2534443"/>
            <a:ext cx="285750" cy="249238"/>
            <a:chOff x="9310688" y="1982788"/>
            <a:chExt cx="285750" cy="249238"/>
          </a:xfrm>
          <a:solidFill>
            <a:schemeClr val="bg1"/>
          </a:solidFill>
        </p:grpSpPr>
        <p:sp>
          <p:nvSpPr>
            <p:cNvPr id="164" name="Rectangle 4148">
              <a:extLst>
                <a:ext uri="{FF2B5EF4-FFF2-40B4-BE49-F238E27FC236}">
                  <a16:creationId xmlns="" xmlns:a16="http://schemas.microsoft.com/office/drawing/2014/main" id="{C52140B8-201F-4E08-9B18-5A4109654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4988" y="2135188"/>
              <a:ext cx="5715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149">
              <a:extLst>
                <a:ext uri="{FF2B5EF4-FFF2-40B4-BE49-F238E27FC236}">
                  <a16:creationId xmlns="" xmlns:a16="http://schemas.microsoft.com/office/drawing/2014/main" id="{648FA2FF-E5D6-422B-BE2D-26BFA335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2163763"/>
              <a:ext cx="247650" cy="68263"/>
            </a:xfrm>
            <a:custGeom>
              <a:avLst/>
              <a:gdLst>
                <a:gd name="T0" fmla="*/ 510 w 781"/>
                <a:gd name="T1" fmla="*/ 15 h 211"/>
                <a:gd name="T2" fmla="*/ 510 w 781"/>
                <a:gd name="T3" fmla="*/ 19 h 211"/>
                <a:gd name="T4" fmla="*/ 509 w 781"/>
                <a:gd name="T5" fmla="*/ 22 h 211"/>
                <a:gd name="T6" fmla="*/ 508 w 781"/>
                <a:gd name="T7" fmla="*/ 24 h 211"/>
                <a:gd name="T8" fmla="*/ 506 w 781"/>
                <a:gd name="T9" fmla="*/ 26 h 211"/>
                <a:gd name="T10" fmla="*/ 504 w 781"/>
                <a:gd name="T11" fmla="*/ 28 h 211"/>
                <a:gd name="T12" fmla="*/ 502 w 781"/>
                <a:gd name="T13" fmla="*/ 29 h 211"/>
                <a:gd name="T14" fmla="*/ 498 w 781"/>
                <a:gd name="T15" fmla="*/ 30 h 211"/>
                <a:gd name="T16" fmla="*/ 495 w 781"/>
                <a:gd name="T17" fmla="*/ 30 h 211"/>
                <a:gd name="T18" fmla="*/ 285 w 781"/>
                <a:gd name="T19" fmla="*/ 30 h 211"/>
                <a:gd name="T20" fmla="*/ 282 w 781"/>
                <a:gd name="T21" fmla="*/ 30 h 211"/>
                <a:gd name="T22" fmla="*/ 280 w 781"/>
                <a:gd name="T23" fmla="*/ 29 h 211"/>
                <a:gd name="T24" fmla="*/ 276 w 781"/>
                <a:gd name="T25" fmla="*/ 28 h 211"/>
                <a:gd name="T26" fmla="*/ 274 w 781"/>
                <a:gd name="T27" fmla="*/ 26 h 211"/>
                <a:gd name="T28" fmla="*/ 272 w 781"/>
                <a:gd name="T29" fmla="*/ 24 h 211"/>
                <a:gd name="T30" fmla="*/ 271 w 781"/>
                <a:gd name="T31" fmla="*/ 22 h 211"/>
                <a:gd name="T32" fmla="*/ 270 w 781"/>
                <a:gd name="T33" fmla="*/ 19 h 211"/>
                <a:gd name="T34" fmla="*/ 270 w 781"/>
                <a:gd name="T35" fmla="*/ 15 h 211"/>
                <a:gd name="T36" fmla="*/ 270 w 781"/>
                <a:gd name="T37" fmla="*/ 0 h 211"/>
                <a:gd name="T38" fmla="*/ 0 w 781"/>
                <a:gd name="T39" fmla="*/ 0 h 211"/>
                <a:gd name="T40" fmla="*/ 0 w 781"/>
                <a:gd name="T41" fmla="*/ 196 h 211"/>
                <a:gd name="T42" fmla="*/ 0 w 781"/>
                <a:gd name="T43" fmla="*/ 199 h 211"/>
                <a:gd name="T44" fmla="*/ 1 w 781"/>
                <a:gd name="T45" fmla="*/ 202 h 211"/>
                <a:gd name="T46" fmla="*/ 2 w 781"/>
                <a:gd name="T47" fmla="*/ 204 h 211"/>
                <a:gd name="T48" fmla="*/ 4 w 781"/>
                <a:gd name="T49" fmla="*/ 206 h 211"/>
                <a:gd name="T50" fmla="*/ 6 w 781"/>
                <a:gd name="T51" fmla="*/ 208 h 211"/>
                <a:gd name="T52" fmla="*/ 9 w 781"/>
                <a:gd name="T53" fmla="*/ 209 h 211"/>
                <a:gd name="T54" fmla="*/ 12 w 781"/>
                <a:gd name="T55" fmla="*/ 210 h 211"/>
                <a:gd name="T56" fmla="*/ 15 w 781"/>
                <a:gd name="T57" fmla="*/ 211 h 211"/>
                <a:gd name="T58" fmla="*/ 766 w 781"/>
                <a:gd name="T59" fmla="*/ 211 h 211"/>
                <a:gd name="T60" fmla="*/ 768 w 781"/>
                <a:gd name="T61" fmla="*/ 210 h 211"/>
                <a:gd name="T62" fmla="*/ 772 w 781"/>
                <a:gd name="T63" fmla="*/ 209 h 211"/>
                <a:gd name="T64" fmla="*/ 774 w 781"/>
                <a:gd name="T65" fmla="*/ 208 h 211"/>
                <a:gd name="T66" fmla="*/ 776 w 781"/>
                <a:gd name="T67" fmla="*/ 206 h 211"/>
                <a:gd name="T68" fmla="*/ 778 w 781"/>
                <a:gd name="T69" fmla="*/ 204 h 211"/>
                <a:gd name="T70" fmla="*/ 780 w 781"/>
                <a:gd name="T71" fmla="*/ 202 h 211"/>
                <a:gd name="T72" fmla="*/ 780 w 781"/>
                <a:gd name="T73" fmla="*/ 199 h 211"/>
                <a:gd name="T74" fmla="*/ 781 w 781"/>
                <a:gd name="T75" fmla="*/ 196 h 211"/>
                <a:gd name="T76" fmla="*/ 781 w 781"/>
                <a:gd name="T77" fmla="*/ 0 h 211"/>
                <a:gd name="T78" fmla="*/ 510 w 781"/>
                <a:gd name="T79" fmla="*/ 0 h 211"/>
                <a:gd name="T80" fmla="*/ 510 w 781"/>
                <a:gd name="T81" fmla="*/ 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1" h="211">
                  <a:moveTo>
                    <a:pt x="510" y="15"/>
                  </a:moveTo>
                  <a:lnTo>
                    <a:pt x="510" y="19"/>
                  </a:lnTo>
                  <a:lnTo>
                    <a:pt x="509" y="22"/>
                  </a:lnTo>
                  <a:lnTo>
                    <a:pt x="508" y="24"/>
                  </a:lnTo>
                  <a:lnTo>
                    <a:pt x="506" y="26"/>
                  </a:lnTo>
                  <a:lnTo>
                    <a:pt x="504" y="28"/>
                  </a:lnTo>
                  <a:lnTo>
                    <a:pt x="502" y="29"/>
                  </a:lnTo>
                  <a:lnTo>
                    <a:pt x="498" y="30"/>
                  </a:lnTo>
                  <a:lnTo>
                    <a:pt x="495" y="30"/>
                  </a:lnTo>
                  <a:lnTo>
                    <a:pt x="285" y="30"/>
                  </a:lnTo>
                  <a:lnTo>
                    <a:pt x="282" y="30"/>
                  </a:lnTo>
                  <a:lnTo>
                    <a:pt x="280" y="29"/>
                  </a:lnTo>
                  <a:lnTo>
                    <a:pt x="276" y="28"/>
                  </a:lnTo>
                  <a:lnTo>
                    <a:pt x="274" y="26"/>
                  </a:lnTo>
                  <a:lnTo>
                    <a:pt x="272" y="24"/>
                  </a:lnTo>
                  <a:lnTo>
                    <a:pt x="271" y="22"/>
                  </a:lnTo>
                  <a:lnTo>
                    <a:pt x="270" y="19"/>
                  </a:lnTo>
                  <a:lnTo>
                    <a:pt x="270" y="15"/>
                  </a:lnTo>
                  <a:lnTo>
                    <a:pt x="270" y="0"/>
                  </a:lnTo>
                  <a:lnTo>
                    <a:pt x="0" y="0"/>
                  </a:lnTo>
                  <a:lnTo>
                    <a:pt x="0" y="196"/>
                  </a:lnTo>
                  <a:lnTo>
                    <a:pt x="0" y="199"/>
                  </a:lnTo>
                  <a:lnTo>
                    <a:pt x="1" y="202"/>
                  </a:lnTo>
                  <a:lnTo>
                    <a:pt x="2" y="204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1"/>
                  </a:lnTo>
                  <a:lnTo>
                    <a:pt x="766" y="211"/>
                  </a:lnTo>
                  <a:lnTo>
                    <a:pt x="768" y="210"/>
                  </a:lnTo>
                  <a:lnTo>
                    <a:pt x="772" y="209"/>
                  </a:lnTo>
                  <a:lnTo>
                    <a:pt x="774" y="208"/>
                  </a:lnTo>
                  <a:lnTo>
                    <a:pt x="776" y="206"/>
                  </a:lnTo>
                  <a:lnTo>
                    <a:pt x="778" y="204"/>
                  </a:lnTo>
                  <a:lnTo>
                    <a:pt x="780" y="202"/>
                  </a:lnTo>
                  <a:lnTo>
                    <a:pt x="780" y="199"/>
                  </a:lnTo>
                  <a:lnTo>
                    <a:pt x="781" y="196"/>
                  </a:lnTo>
                  <a:lnTo>
                    <a:pt x="781" y="0"/>
                  </a:lnTo>
                  <a:lnTo>
                    <a:pt x="510" y="0"/>
                  </a:lnTo>
                  <a:lnTo>
                    <a:pt x="51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150">
              <a:extLst>
                <a:ext uri="{FF2B5EF4-FFF2-40B4-BE49-F238E27FC236}">
                  <a16:creationId xmlns="" xmlns:a16="http://schemas.microsoft.com/office/drawing/2014/main" id="{CBC79FAD-0BF3-4F35-92AE-166D5A169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0688" y="1982788"/>
              <a:ext cx="285750" cy="171450"/>
            </a:xfrm>
            <a:custGeom>
              <a:avLst/>
              <a:gdLst>
                <a:gd name="T0" fmla="*/ 300 w 901"/>
                <a:gd name="T1" fmla="*/ 135 h 540"/>
                <a:gd name="T2" fmla="*/ 304 w 901"/>
                <a:gd name="T3" fmla="*/ 104 h 540"/>
                <a:gd name="T4" fmla="*/ 316 w 901"/>
                <a:gd name="T5" fmla="*/ 76 h 540"/>
                <a:gd name="T6" fmla="*/ 334 w 901"/>
                <a:gd name="T7" fmla="*/ 54 h 540"/>
                <a:gd name="T8" fmla="*/ 357 w 901"/>
                <a:gd name="T9" fmla="*/ 38 h 540"/>
                <a:gd name="T10" fmla="*/ 384 w 901"/>
                <a:gd name="T11" fmla="*/ 30 h 540"/>
                <a:gd name="T12" fmla="*/ 517 w 901"/>
                <a:gd name="T13" fmla="*/ 30 h 540"/>
                <a:gd name="T14" fmla="*/ 543 w 901"/>
                <a:gd name="T15" fmla="*/ 38 h 540"/>
                <a:gd name="T16" fmla="*/ 567 w 901"/>
                <a:gd name="T17" fmla="*/ 54 h 540"/>
                <a:gd name="T18" fmla="*/ 584 w 901"/>
                <a:gd name="T19" fmla="*/ 76 h 540"/>
                <a:gd name="T20" fmla="*/ 596 w 901"/>
                <a:gd name="T21" fmla="*/ 104 h 540"/>
                <a:gd name="T22" fmla="*/ 600 w 901"/>
                <a:gd name="T23" fmla="*/ 135 h 540"/>
                <a:gd name="T24" fmla="*/ 813 w 901"/>
                <a:gd name="T25" fmla="*/ 150 h 540"/>
                <a:gd name="T26" fmla="*/ 630 w 901"/>
                <a:gd name="T27" fmla="*/ 135 h 540"/>
                <a:gd name="T28" fmla="*/ 625 w 901"/>
                <a:gd name="T29" fmla="*/ 94 h 540"/>
                <a:gd name="T30" fmla="*/ 610 w 901"/>
                <a:gd name="T31" fmla="*/ 59 h 540"/>
                <a:gd name="T32" fmla="*/ 585 w 901"/>
                <a:gd name="T33" fmla="*/ 30 h 540"/>
                <a:gd name="T34" fmla="*/ 555 w 901"/>
                <a:gd name="T35" fmla="*/ 11 h 540"/>
                <a:gd name="T36" fmla="*/ 520 w 901"/>
                <a:gd name="T37" fmla="*/ 0 h 540"/>
                <a:gd name="T38" fmla="*/ 380 w 901"/>
                <a:gd name="T39" fmla="*/ 0 h 540"/>
                <a:gd name="T40" fmla="*/ 345 w 901"/>
                <a:gd name="T41" fmla="*/ 11 h 540"/>
                <a:gd name="T42" fmla="*/ 315 w 901"/>
                <a:gd name="T43" fmla="*/ 30 h 540"/>
                <a:gd name="T44" fmla="*/ 291 w 901"/>
                <a:gd name="T45" fmla="*/ 59 h 540"/>
                <a:gd name="T46" fmla="*/ 275 w 901"/>
                <a:gd name="T47" fmla="*/ 94 h 540"/>
                <a:gd name="T48" fmla="*/ 270 w 901"/>
                <a:gd name="T49" fmla="*/ 135 h 540"/>
                <a:gd name="T50" fmla="*/ 88 w 901"/>
                <a:gd name="T51" fmla="*/ 150 h 540"/>
                <a:gd name="T52" fmla="*/ 66 w 901"/>
                <a:gd name="T53" fmla="*/ 160 h 540"/>
                <a:gd name="T54" fmla="*/ 42 w 901"/>
                <a:gd name="T55" fmla="*/ 176 h 540"/>
                <a:gd name="T56" fmla="*/ 22 w 901"/>
                <a:gd name="T57" fmla="*/ 195 h 540"/>
                <a:gd name="T58" fmla="*/ 8 w 901"/>
                <a:gd name="T59" fmla="*/ 217 h 540"/>
                <a:gd name="T60" fmla="*/ 1 w 901"/>
                <a:gd name="T61" fmla="*/ 240 h 540"/>
                <a:gd name="T62" fmla="*/ 0 w 901"/>
                <a:gd name="T63" fmla="*/ 540 h 540"/>
                <a:gd name="T64" fmla="*/ 330 w 901"/>
                <a:gd name="T65" fmla="*/ 540 h 540"/>
                <a:gd name="T66" fmla="*/ 331 w 901"/>
                <a:gd name="T67" fmla="*/ 460 h 540"/>
                <a:gd name="T68" fmla="*/ 336 w 901"/>
                <a:gd name="T69" fmla="*/ 453 h 540"/>
                <a:gd name="T70" fmla="*/ 345 w 901"/>
                <a:gd name="T71" fmla="*/ 450 h 540"/>
                <a:gd name="T72" fmla="*/ 562 w 901"/>
                <a:gd name="T73" fmla="*/ 451 h 540"/>
                <a:gd name="T74" fmla="*/ 568 w 901"/>
                <a:gd name="T75" fmla="*/ 457 h 540"/>
                <a:gd name="T76" fmla="*/ 570 w 901"/>
                <a:gd name="T77" fmla="*/ 465 h 540"/>
                <a:gd name="T78" fmla="*/ 871 w 901"/>
                <a:gd name="T79" fmla="*/ 540 h 540"/>
                <a:gd name="T80" fmla="*/ 900 w 901"/>
                <a:gd name="T81" fmla="*/ 249 h 540"/>
                <a:gd name="T82" fmla="*/ 895 w 901"/>
                <a:gd name="T83" fmla="*/ 224 h 540"/>
                <a:gd name="T84" fmla="*/ 883 w 901"/>
                <a:gd name="T85" fmla="*/ 202 h 540"/>
                <a:gd name="T86" fmla="*/ 866 w 901"/>
                <a:gd name="T87" fmla="*/ 181 h 540"/>
                <a:gd name="T88" fmla="*/ 843 w 901"/>
                <a:gd name="T89" fmla="*/ 164 h 540"/>
                <a:gd name="T90" fmla="*/ 816 w 901"/>
                <a:gd name="T91" fmla="*/ 1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1" h="540">
                  <a:moveTo>
                    <a:pt x="600" y="150"/>
                  </a:moveTo>
                  <a:lnTo>
                    <a:pt x="300" y="150"/>
                  </a:lnTo>
                  <a:lnTo>
                    <a:pt x="300" y="135"/>
                  </a:lnTo>
                  <a:lnTo>
                    <a:pt x="300" y="124"/>
                  </a:lnTo>
                  <a:lnTo>
                    <a:pt x="302" y="114"/>
                  </a:lnTo>
                  <a:lnTo>
                    <a:pt x="304" y="104"/>
                  </a:lnTo>
                  <a:lnTo>
                    <a:pt x="308" y="94"/>
                  </a:lnTo>
                  <a:lnTo>
                    <a:pt x="311" y="85"/>
                  </a:lnTo>
                  <a:lnTo>
                    <a:pt x="316" y="76"/>
                  </a:lnTo>
                  <a:lnTo>
                    <a:pt x="321" y="68"/>
                  </a:lnTo>
                  <a:lnTo>
                    <a:pt x="327" y="60"/>
                  </a:lnTo>
                  <a:lnTo>
                    <a:pt x="334" y="54"/>
                  </a:lnTo>
                  <a:lnTo>
                    <a:pt x="341" y="47"/>
                  </a:lnTo>
                  <a:lnTo>
                    <a:pt x="349" y="42"/>
                  </a:lnTo>
                  <a:lnTo>
                    <a:pt x="357" y="38"/>
                  </a:lnTo>
                  <a:lnTo>
                    <a:pt x="365" y="34"/>
                  </a:lnTo>
                  <a:lnTo>
                    <a:pt x="375" y="32"/>
                  </a:lnTo>
                  <a:lnTo>
                    <a:pt x="384" y="30"/>
                  </a:lnTo>
                  <a:lnTo>
                    <a:pt x="393" y="30"/>
                  </a:lnTo>
                  <a:lnTo>
                    <a:pt x="507" y="30"/>
                  </a:lnTo>
                  <a:lnTo>
                    <a:pt x="517" y="30"/>
                  </a:lnTo>
                  <a:lnTo>
                    <a:pt x="526" y="32"/>
                  </a:lnTo>
                  <a:lnTo>
                    <a:pt x="535" y="34"/>
                  </a:lnTo>
                  <a:lnTo>
                    <a:pt x="543" y="38"/>
                  </a:lnTo>
                  <a:lnTo>
                    <a:pt x="552" y="42"/>
                  </a:lnTo>
                  <a:lnTo>
                    <a:pt x="559" y="47"/>
                  </a:lnTo>
                  <a:lnTo>
                    <a:pt x="567" y="54"/>
                  </a:lnTo>
                  <a:lnTo>
                    <a:pt x="573" y="60"/>
                  </a:lnTo>
                  <a:lnTo>
                    <a:pt x="579" y="68"/>
                  </a:lnTo>
                  <a:lnTo>
                    <a:pt x="584" y="76"/>
                  </a:lnTo>
                  <a:lnTo>
                    <a:pt x="589" y="85"/>
                  </a:lnTo>
                  <a:lnTo>
                    <a:pt x="593" y="94"/>
                  </a:lnTo>
                  <a:lnTo>
                    <a:pt x="596" y="104"/>
                  </a:lnTo>
                  <a:lnTo>
                    <a:pt x="599" y="114"/>
                  </a:lnTo>
                  <a:lnTo>
                    <a:pt x="600" y="124"/>
                  </a:lnTo>
                  <a:lnTo>
                    <a:pt x="600" y="135"/>
                  </a:lnTo>
                  <a:lnTo>
                    <a:pt x="600" y="150"/>
                  </a:lnTo>
                  <a:close/>
                  <a:moveTo>
                    <a:pt x="816" y="151"/>
                  </a:moveTo>
                  <a:lnTo>
                    <a:pt x="813" y="150"/>
                  </a:lnTo>
                  <a:lnTo>
                    <a:pt x="810" y="150"/>
                  </a:lnTo>
                  <a:lnTo>
                    <a:pt x="630" y="150"/>
                  </a:lnTo>
                  <a:lnTo>
                    <a:pt x="630" y="135"/>
                  </a:lnTo>
                  <a:lnTo>
                    <a:pt x="630" y="121"/>
                  </a:lnTo>
                  <a:lnTo>
                    <a:pt x="628" y="107"/>
                  </a:lnTo>
                  <a:lnTo>
                    <a:pt x="625" y="94"/>
                  </a:lnTo>
                  <a:lnTo>
                    <a:pt x="621" y="83"/>
                  </a:lnTo>
                  <a:lnTo>
                    <a:pt x="615" y="71"/>
                  </a:lnTo>
                  <a:lnTo>
                    <a:pt x="610" y="59"/>
                  </a:lnTo>
                  <a:lnTo>
                    <a:pt x="602" y="49"/>
                  </a:lnTo>
                  <a:lnTo>
                    <a:pt x="595" y="40"/>
                  </a:lnTo>
                  <a:lnTo>
                    <a:pt x="585" y="30"/>
                  </a:lnTo>
                  <a:lnTo>
                    <a:pt x="576" y="23"/>
                  </a:lnTo>
                  <a:lnTo>
                    <a:pt x="566" y="16"/>
                  </a:lnTo>
                  <a:lnTo>
                    <a:pt x="555" y="11"/>
                  </a:lnTo>
                  <a:lnTo>
                    <a:pt x="543" y="5"/>
                  </a:lnTo>
                  <a:lnTo>
                    <a:pt x="532" y="2"/>
                  </a:lnTo>
                  <a:lnTo>
                    <a:pt x="520" y="0"/>
                  </a:lnTo>
                  <a:lnTo>
                    <a:pt x="507" y="0"/>
                  </a:lnTo>
                  <a:lnTo>
                    <a:pt x="393" y="0"/>
                  </a:lnTo>
                  <a:lnTo>
                    <a:pt x="380" y="0"/>
                  </a:lnTo>
                  <a:lnTo>
                    <a:pt x="369" y="2"/>
                  </a:lnTo>
                  <a:lnTo>
                    <a:pt x="357" y="5"/>
                  </a:lnTo>
                  <a:lnTo>
                    <a:pt x="345" y="11"/>
                  </a:lnTo>
                  <a:lnTo>
                    <a:pt x="334" y="16"/>
                  </a:lnTo>
                  <a:lnTo>
                    <a:pt x="325" y="23"/>
                  </a:lnTo>
                  <a:lnTo>
                    <a:pt x="315" y="30"/>
                  </a:lnTo>
                  <a:lnTo>
                    <a:pt x="306" y="40"/>
                  </a:lnTo>
                  <a:lnTo>
                    <a:pt x="298" y="49"/>
                  </a:lnTo>
                  <a:lnTo>
                    <a:pt x="291" y="59"/>
                  </a:lnTo>
                  <a:lnTo>
                    <a:pt x="285" y="71"/>
                  </a:lnTo>
                  <a:lnTo>
                    <a:pt x="280" y="83"/>
                  </a:lnTo>
                  <a:lnTo>
                    <a:pt x="275" y="94"/>
                  </a:lnTo>
                  <a:lnTo>
                    <a:pt x="272" y="107"/>
                  </a:lnTo>
                  <a:lnTo>
                    <a:pt x="270" y="121"/>
                  </a:lnTo>
                  <a:lnTo>
                    <a:pt x="270" y="135"/>
                  </a:lnTo>
                  <a:lnTo>
                    <a:pt x="270" y="150"/>
                  </a:lnTo>
                  <a:lnTo>
                    <a:pt x="90" y="150"/>
                  </a:lnTo>
                  <a:lnTo>
                    <a:pt x="88" y="150"/>
                  </a:lnTo>
                  <a:lnTo>
                    <a:pt x="85" y="151"/>
                  </a:lnTo>
                  <a:lnTo>
                    <a:pt x="75" y="155"/>
                  </a:lnTo>
                  <a:lnTo>
                    <a:pt x="66" y="160"/>
                  </a:lnTo>
                  <a:lnTo>
                    <a:pt x="58" y="164"/>
                  </a:lnTo>
                  <a:lnTo>
                    <a:pt x="49" y="169"/>
                  </a:lnTo>
                  <a:lnTo>
                    <a:pt x="42" y="176"/>
                  </a:lnTo>
                  <a:lnTo>
                    <a:pt x="34" y="181"/>
                  </a:lnTo>
                  <a:lnTo>
                    <a:pt x="28" y="188"/>
                  </a:lnTo>
                  <a:lnTo>
                    <a:pt x="22" y="195"/>
                  </a:lnTo>
                  <a:lnTo>
                    <a:pt x="17" y="202"/>
                  </a:lnTo>
                  <a:lnTo>
                    <a:pt x="13" y="209"/>
                  </a:lnTo>
                  <a:lnTo>
                    <a:pt x="8" y="217"/>
                  </a:lnTo>
                  <a:lnTo>
                    <a:pt x="5" y="224"/>
                  </a:lnTo>
                  <a:lnTo>
                    <a:pt x="3" y="233"/>
                  </a:lnTo>
                  <a:lnTo>
                    <a:pt x="1" y="240"/>
                  </a:lnTo>
                  <a:lnTo>
                    <a:pt x="0" y="249"/>
                  </a:lnTo>
                  <a:lnTo>
                    <a:pt x="0" y="257"/>
                  </a:lnTo>
                  <a:lnTo>
                    <a:pt x="0" y="540"/>
                  </a:lnTo>
                  <a:lnTo>
                    <a:pt x="30" y="540"/>
                  </a:lnTo>
                  <a:lnTo>
                    <a:pt x="75" y="540"/>
                  </a:lnTo>
                  <a:lnTo>
                    <a:pt x="330" y="540"/>
                  </a:lnTo>
                  <a:lnTo>
                    <a:pt x="330" y="465"/>
                  </a:lnTo>
                  <a:lnTo>
                    <a:pt x="330" y="462"/>
                  </a:lnTo>
                  <a:lnTo>
                    <a:pt x="331" y="460"/>
                  </a:lnTo>
                  <a:lnTo>
                    <a:pt x="332" y="457"/>
                  </a:lnTo>
                  <a:lnTo>
                    <a:pt x="334" y="455"/>
                  </a:lnTo>
                  <a:lnTo>
                    <a:pt x="336" y="453"/>
                  </a:lnTo>
                  <a:lnTo>
                    <a:pt x="340" y="451"/>
                  </a:lnTo>
                  <a:lnTo>
                    <a:pt x="342" y="450"/>
                  </a:lnTo>
                  <a:lnTo>
                    <a:pt x="345" y="450"/>
                  </a:lnTo>
                  <a:lnTo>
                    <a:pt x="555" y="450"/>
                  </a:lnTo>
                  <a:lnTo>
                    <a:pt x="558" y="450"/>
                  </a:lnTo>
                  <a:lnTo>
                    <a:pt x="562" y="451"/>
                  </a:lnTo>
                  <a:lnTo>
                    <a:pt x="564" y="453"/>
                  </a:lnTo>
                  <a:lnTo>
                    <a:pt x="566" y="455"/>
                  </a:lnTo>
                  <a:lnTo>
                    <a:pt x="568" y="457"/>
                  </a:lnTo>
                  <a:lnTo>
                    <a:pt x="569" y="460"/>
                  </a:lnTo>
                  <a:lnTo>
                    <a:pt x="570" y="462"/>
                  </a:lnTo>
                  <a:lnTo>
                    <a:pt x="570" y="465"/>
                  </a:lnTo>
                  <a:lnTo>
                    <a:pt x="570" y="540"/>
                  </a:lnTo>
                  <a:lnTo>
                    <a:pt x="826" y="540"/>
                  </a:lnTo>
                  <a:lnTo>
                    <a:pt x="871" y="540"/>
                  </a:lnTo>
                  <a:lnTo>
                    <a:pt x="901" y="540"/>
                  </a:lnTo>
                  <a:lnTo>
                    <a:pt x="901" y="257"/>
                  </a:lnTo>
                  <a:lnTo>
                    <a:pt x="900" y="249"/>
                  </a:lnTo>
                  <a:lnTo>
                    <a:pt x="899" y="240"/>
                  </a:lnTo>
                  <a:lnTo>
                    <a:pt x="898" y="233"/>
                  </a:lnTo>
                  <a:lnTo>
                    <a:pt x="895" y="224"/>
                  </a:lnTo>
                  <a:lnTo>
                    <a:pt x="892" y="217"/>
                  </a:lnTo>
                  <a:lnTo>
                    <a:pt x="887" y="209"/>
                  </a:lnTo>
                  <a:lnTo>
                    <a:pt x="883" y="202"/>
                  </a:lnTo>
                  <a:lnTo>
                    <a:pt x="878" y="195"/>
                  </a:lnTo>
                  <a:lnTo>
                    <a:pt x="872" y="188"/>
                  </a:lnTo>
                  <a:lnTo>
                    <a:pt x="866" y="181"/>
                  </a:lnTo>
                  <a:lnTo>
                    <a:pt x="858" y="176"/>
                  </a:lnTo>
                  <a:lnTo>
                    <a:pt x="851" y="169"/>
                  </a:lnTo>
                  <a:lnTo>
                    <a:pt x="843" y="164"/>
                  </a:lnTo>
                  <a:lnTo>
                    <a:pt x="835" y="160"/>
                  </a:lnTo>
                  <a:lnTo>
                    <a:pt x="825" y="155"/>
                  </a:lnTo>
                  <a:lnTo>
                    <a:pt x="816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7" name="Freeform 4197">
            <a:extLst>
              <a:ext uri="{FF2B5EF4-FFF2-40B4-BE49-F238E27FC236}">
                <a16:creationId xmlns="" xmlns:a16="http://schemas.microsoft.com/office/drawing/2014/main" id="{55391E52-B5ED-4393-9D23-DDD26C0173A9}"/>
              </a:ext>
            </a:extLst>
          </p:cNvPr>
          <p:cNvSpPr>
            <a:spLocks noEditPoints="1"/>
          </p:cNvSpPr>
          <p:nvPr/>
        </p:nvSpPr>
        <p:spPr bwMode="auto">
          <a:xfrm>
            <a:off x="5950395" y="972343"/>
            <a:ext cx="285750" cy="261938"/>
          </a:xfrm>
          <a:custGeom>
            <a:avLst/>
            <a:gdLst>
              <a:gd name="T0" fmla="*/ 540 w 901"/>
              <a:gd name="T1" fmla="*/ 161 h 826"/>
              <a:gd name="T2" fmla="*/ 360 w 901"/>
              <a:gd name="T3" fmla="*/ 255 h 826"/>
              <a:gd name="T4" fmla="*/ 360 w 901"/>
              <a:gd name="T5" fmla="*/ 255 h 826"/>
              <a:gd name="T6" fmla="*/ 201 w 901"/>
              <a:gd name="T7" fmla="*/ 255 h 826"/>
              <a:gd name="T8" fmla="*/ 749 w 901"/>
              <a:gd name="T9" fmla="*/ 46 h 826"/>
              <a:gd name="T10" fmla="*/ 692 w 901"/>
              <a:gd name="T11" fmla="*/ 248 h 826"/>
              <a:gd name="T12" fmla="*/ 568 w 901"/>
              <a:gd name="T13" fmla="*/ 103 h 826"/>
              <a:gd name="T14" fmla="*/ 556 w 901"/>
              <a:gd name="T15" fmla="*/ 104 h 826"/>
              <a:gd name="T16" fmla="*/ 341 w 901"/>
              <a:gd name="T17" fmla="*/ 135 h 826"/>
              <a:gd name="T18" fmla="*/ 333 w 901"/>
              <a:gd name="T19" fmla="*/ 141 h 826"/>
              <a:gd name="T20" fmla="*/ 330 w 901"/>
              <a:gd name="T21" fmla="*/ 255 h 826"/>
              <a:gd name="T22" fmla="*/ 120 w 901"/>
              <a:gd name="T23" fmla="*/ 4 h 826"/>
              <a:gd name="T24" fmla="*/ 109 w 901"/>
              <a:gd name="T25" fmla="*/ 0 h 826"/>
              <a:gd name="T26" fmla="*/ 5 w 901"/>
              <a:gd name="T27" fmla="*/ 48 h 826"/>
              <a:gd name="T28" fmla="*/ 0 w 901"/>
              <a:gd name="T29" fmla="*/ 58 h 826"/>
              <a:gd name="T30" fmla="*/ 82 w 901"/>
              <a:gd name="T31" fmla="*/ 255 h 826"/>
              <a:gd name="T32" fmla="*/ 5 w 901"/>
              <a:gd name="T33" fmla="*/ 259 h 826"/>
              <a:gd name="T34" fmla="*/ 0 w 901"/>
              <a:gd name="T35" fmla="*/ 271 h 826"/>
              <a:gd name="T36" fmla="*/ 120 w 901"/>
              <a:gd name="T37" fmla="*/ 643 h 826"/>
              <a:gd name="T38" fmla="*/ 589 w 901"/>
              <a:gd name="T39" fmla="*/ 676 h 826"/>
              <a:gd name="T40" fmla="*/ 157 w 901"/>
              <a:gd name="T41" fmla="*/ 679 h 826"/>
              <a:gd name="T42" fmla="*/ 131 w 901"/>
              <a:gd name="T43" fmla="*/ 693 h 826"/>
              <a:gd name="T44" fmla="*/ 113 w 901"/>
              <a:gd name="T45" fmla="*/ 716 h 826"/>
              <a:gd name="T46" fmla="*/ 105 w 901"/>
              <a:gd name="T47" fmla="*/ 744 h 826"/>
              <a:gd name="T48" fmla="*/ 108 w 901"/>
              <a:gd name="T49" fmla="*/ 774 h 826"/>
              <a:gd name="T50" fmla="*/ 122 w 901"/>
              <a:gd name="T51" fmla="*/ 798 h 826"/>
              <a:gd name="T52" fmla="*/ 144 w 901"/>
              <a:gd name="T53" fmla="*/ 818 h 826"/>
              <a:gd name="T54" fmla="*/ 172 w 901"/>
              <a:gd name="T55" fmla="*/ 826 h 826"/>
              <a:gd name="T56" fmla="*/ 202 w 901"/>
              <a:gd name="T57" fmla="*/ 823 h 826"/>
              <a:gd name="T58" fmla="*/ 228 w 901"/>
              <a:gd name="T59" fmla="*/ 809 h 826"/>
              <a:gd name="T60" fmla="*/ 246 w 901"/>
              <a:gd name="T61" fmla="*/ 787 h 826"/>
              <a:gd name="T62" fmla="*/ 255 w 901"/>
              <a:gd name="T63" fmla="*/ 759 h 826"/>
              <a:gd name="T64" fmla="*/ 246 w 901"/>
              <a:gd name="T65" fmla="*/ 716 h 826"/>
              <a:gd name="T66" fmla="*/ 514 w 901"/>
              <a:gd name="T67" fmla="*/ 727 h 826"/>
              <a:gd name="T68" fmla="*/ 512 w 901"/>
              <a:gd name="T69" fmla="*/ 766 h 826"/>
              <a:gd name="T70" fmla="*/ 523 w 901"/>
              <a:gd name="T71" fmla="*/ 793 h 826"/>
              <a:gd name="T72" fmla="*/ 543 w 901"/>
              <a:gd name="T73" fmla="*/ 813 h 826"/>
              <a:gd name="T74" fmla="*/ 570 w 901"/>
              <a:gd name="T75" fmla="*/ 825 h 826"/>
              <a:gd name="T76" fmla="*/ 601 w 901"/>
              <a:gd name="T77" fmla="*/ 825 h 826"/>
              <a:gd name="T78" fmla="*/ 628 w 901"/>
              <a:gd name="T79" fmla="*/ 813 h 826"/>
              <a:gd name="T80" fmla="*/ 648 w 901"/>
              <a:gd name="T81" fmla="*/ 793 h 826"/>
              <a:gd name="T82" fmla="*/ 659 w 901"/>
              <a:gd name="T83" fmla="*/ 766 h 826"/>
              <a:gd name="T84" fmla="*/ 658 w 901"/>
              <a:gd name="T85" fmla="*/ 730 h 826"/>
              <a:gd name="T86" fmla="*/ 635 w 901"/>
              <a:gd name="T87" fmla="*/ 695 h 826"/>
              <a:gd name="T88" fmla="*/ 630 w 901"/>
              <a:gd name="T89" fmla="*/ 635 h 826"/>
              <a:gd name="T90" fmla="*/ 886 w 901"/>
              <a:gd name="T91" fmla="*/ 75 h 826"/>
              <a:gd name="T92" fmla="*/ 897 w 901"/>
              <a:gd name="T93" fmla="*/ 70 h 826"/>
              <a:gd name="T94" fmla="*/ 901 w 901"/>
              <a:gd name="T95" fmla="*/ 60 h 826"/>
              <a:gd name="T96" fmla="*/ 897 w 901"/>
              <a:gd name="T97" fmla="*/ 49 h 826"/>
              <a:gd name="T98" fmla="*/ 886 w 901"/>
              <a:gd name="T99" fmla="*/ 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1" h="826">
                <a:moveTo>
                  <a:pt x="442" y="255"/>
                </a:moveTo>
                <a:lnTo>
                  <a:pt x="540" y="161"/>
                </a:lnTo>
                <a:lnTo>
                  <a:pt x="540" y="161"/>
                </a:lnTo>
                <a:lnTo>
                  <a:pt x="540" y="161"/>
                </a:lnTo>
                <a:lnTo>
                  <a:pt x="562" y="139"/>
                </a:lnTo>
                <a:lnTo>
                  <a:pt x="659" y="255"/>
                </a:lnTo>
                <a:lnTo>
                  <a:pt x="442" y="255"/>
                </a:lnTo>
                <a:close/>
                <a:moveTo>
                  <a:pt x="360" y="255"/>
                </a:moveTo>
                <a:lnTo>
                  <a:pt x="360" y="165"/>
                </a:lnTo>
                <a:lnTo>
                  <a:pt x="493" y="165"/>
                </a:lnTo>
                <a:lnTo>
                  <a:pt x="399" y="255"/>
                </a:lnTo>
                <a:lnTo>
                  <a:pt x="360" y="255"/>
                </a:lnTo>
                <a:close/>
                <a:moveTo>
                  <a:pt x="114" y="255"/>
                </a:moveTo>
                <a:lnTo>
                  <a:pt x="34" y="67"/>
                </a:lnTo>
                <a:lnTo>
                  <a:pt x="101" y="35"/>
                </a:lnTo>
                <a:lnTo>
                  <a:pt x="201" y="255"/>
                </a:lnTo>
                <a:lnTo>
                  <a:pt x="114" y="255"/>
                </a:lnTo>
                <a:close/>
                <a:moveTo>
                  <a:pt x="886" y="45"/>
                </a:moveTo>
                <a:lnTo>
                  <a:pt x="753" y="45"/>
                </a:lnTo>
                <a:lnTo>
                  <a:pt x="749" y="46"/>
                </a:lnTo>
                <a:lnTo>
                  <a:pt x="745" y="48"/>
                </a:lnTo>
                <a:lnTo>
                  <a:pt x="740" y="51"/>
                </a:lnTo>
                <a:lnTo>
                  <a:pt x="739" y="57"/>
                </a:lnTo>
                <a:lnTo>
                  <a:pt x="692" y="248"/>
                </a:lnTo>
                <a:lnTo>
                  <a:pt x="575" y="107"/>
                </a:lnTo>
                <a:lnTo>
                  <a:pt x="573" y="105"/>
                </a:lnTo>
                <a:lnTo>
                  <a:pt x="571" y="104"/>
                </a:lnTo>
                <a:lnTo>
                  <a:pt x="568" y="103"/>
                </a:lnTo>
                <a:lnTo>
                  <a:pt x="564" y="102"/>
                </a:lnTo>
                <a:lnTo>
                  <a:pt x="561" y="102"/>
                </a:lnTo>
                <a:lnTo>
                  <a:pt x="559" y="103"/>
                </a:lnTo>
                <a:lnTo>
                  <a:pt x="556" y="104"/>
                </a:lnTo>
                <a:lnTo>
                  <a:pt x="554" y="106"/>
                </a:lnTo>
                <a:lnTo>
                  <a:pt x="524" y="135"/>
                </a:lnTo>
                <a:lnTo>
                  <a:pt x="345" y="135"/>
                </a:lnTo>
                <a:lnTo>
                  <a:pt x="341" y="135"/>
                </a:lnTo>
                <a:lnTo>
                  <a:pt x="339" y="136"/>
                </a:lnTo>
                <a:lnTo>
                  <a:pt x="336" y="138"/>
                </a:lnTo>
                <a:lnTo>
                  <a:pt x="334" y="139"/>
                </a:lnTo>
                <a:lnTo>
                  <a:pt x="333" y="141"/>
                </a:lnTo>
                <a:lnTo>
                  <a:pt x="331" y="144"/>
                </a:lnTo>
                <a:lnTo>
                  <a:pt x="331" y="147"/>
                </a:lnTo>
                <a:lnTo>
                  <a:pt x="330" y="150"/>
                </a:lnTo>
                <a:lnTo>
                  <a:pt x="330" y="255"/>
                </a:lnTo>
                <a:lnTo>
                  <a:pt x="234" y="255"/>
                </a:lnTo>
                <a:lnTo>
                  <a:pt x="123" y="8"/>
                </a:lnTo>
                <a:lnTo>
                  <a:pt x="122" y="6"/>
                </a:lnTo>
                <a:lnTo>
                  <a:pt x="120" y="4"/>
                </a:lnTo>
                <a:lnTo>
                  <a:pt x="117" y="2"/>
                </a:lnTo>
                <a:lnTo>
                  <a:pt x="114" y="1"/>
                </a:lnTo>
                <a:lnTo>
                  <a:pt x="111" y="0"/>
                </a:lnTo>
                <a:lnTo>
                  <a:pt x="109" y="0"/>
                </a:lnTo>
                <a:lnTo>
                  <a:pt x="106" y="0"/>
                </a:lnTo>
                <a:lnTo>
                  <a:pt x="102" y="1"/>
                </a:lnTo>
                <a:lnTo>
                  <a:pt x="8" y="46"/>
                </a:lnTo>
                <a:lnTo>
                  <a:pt x="5" y="48"/>
                </a:lnTo>
                <a:lnTo>
                  <a:pt x="3" y="50"/>
                </a:lnTo>
                <a:lnTo>
                  <a:pt x="2" y="52"/>
                </a:lnTo>
                <a:lnTo>
                  <a:pt x="1" y="54"/>
                </a:lnTo>
                <a:lnTo>
                  <a:pt x="0" y="58"/>
                </a:lnTo>
                <a:lnTo>
                  <a:pt x="0" y="60"/>
                </a:lnTo>
                <a:lnTo>
                  <a:pt x="0" y="63"/>
                </a:lnTo>
                <a:lnTo>
                  <a:pt x="1" y="66"/>
                </a:lnTo>
                <a:lnTo>
                  <a:pt x="82" y="255"/>
                </a:lnTo>
                <a:lnTo>
                  <a:pt x="15" y="255"/>
                </a:lnTo>
                <a:lnTo>
                  <a:pt x="11" y="256"/>
                </a:lnTo>
                <a:lnTo>
                  <a:pt x="7" y="257"/>
                </a:lnTo>
                <a:lnTo>
                  <a:pt x="5" y="259"/>
                </a:lnTo>
                <a:lnTo>
                  <a:pt x="2" y="261"/>
                </a:lnTo>
                <a:lnTo>
                  <a:pt x="1" y="265"/>
                </a:lnTo>
                <a:lnTo>
                  <a:pt x="0" y="268"/>
                </a:lnTo>
                <a:lnTo>
                  <a:pt x="0" y="271"/>
                </a:lnTo>
                <a:lnTo>
                  <a:pt x="1" y="275"/>
                </a:lnTo>
                <a:lnTo>
                  <a:pt x="114" y="635"/>
                </a:lnTo>
                <a:lnTo>
                  <a:pt x="116" y="640"/>
                </a:lnTo>
                <a:lnTo>
                  <a:pt x="120" y="643"/>
                </a:lnTo>
                <a:lnTo>
                  <a:pt x="123" y="645"/>
                </a:lnTo>
                <a:lnTo>
                  <a:pt x="128" y="646"/>
                </a:lnTo>
                <a:lnTo>
                  <a:pt x="596" y="646"/>
                </a:lnTo>
                <a:lnTo>
                  <a:pt x="589" y="676"/>
                </a:lnTo>
                <a:lnTo>
                  <a:pt x="180" y="676"/>
                </a:lnTo>
                <a:lnTo>
                  <a:pt x="172" y="676"/>
                </a:lnTo>
                <a:lnTo>
                  <a:pt x="165" y="677"/>
                </a:lnTo>
                <a:lnTo>
                  <a:pt x="157" y="679"/>
                </a:lnTo>
                <a:lnTo>
                  <a:pt x="151" y="682"/>
                </a:lnTo>
                <a:lnTo>
                  <a:pt x="144" y="685"/>
                </a:lnTo>
                <a:lnTo>
                  <a:pt x="138" y="689"/>
                </a:lnTo>
                <a:lnTo>
                  <a:pt x="131" y="693"/>
                </a:lnTo>
                <a:lnTo>
                  <a:pt x="127" y="698"/>
                </a:lnTo>
                <a:lnTo>
                  <a:pt x="122" y="703"/>
                </a:lnTo>
                <a:lnTo>
                  <a:pt x="117" y="709"/>
                </a:lnTo>
                <a:lnTo>
                  <a:pt x="113" y="716"/>
                </a:lnTo>
                <a:lnTo>
                  <a:pt x="110" y="722"/>
                </a:lnTo>
                <a:lnTo>
                  <a:pt x="108" y="729"/>
                </a:lnTo>
                <a:lnTo>
                  <a:pt x="106" y="736"/>
                </a:lnTo>
                <a:lnTo>
                  <a:pt x="105" y="744"/>
                </a:lnTo>
                <a:lnTo>
                  <a:pt x="105" y="751"/>
                </a:lnTo>
                <a:lnTo>
                  <a:pt x="105" y="759"/>
                </a:lnTo>
                <a:lnTo>
                  <a:pt x="106" y="766"/>
                </a:lnTo>
                <a:lnTo>
                  <a:pt x="108" y="774"/>
                </a:lnTo>
                <a:lnTo>
                  <a:pt x="110" y="780"/>
                </a:lnTo>
                <a:lnTo>
                  <a:pt x="113" y="787"/>
                </a:lnTo>
                <a:lnTo>
                  <a:pt x="117" y="793"/>
                </a:lnTo>
                <a:lnTo>
                  <a:pt x="122" y="798"/>
                </a:lnTo>
                <a:lnTo>
                  <a:pt x="127" y="804"/>
                </a:lnTo>
                <a:lnTo>
                  <a:pt x="131" y="809"/>
                </a:lnTo>
                <a:lnTo>
                  <a:pt x="138" y="813"/>
                </a:lnTo>
                <a:lnTo>
                  <a:pt x="144" y="818"/>
                </a:lnTo>
                <a:lnTo>
                  <a:pt x="151" y="821"/>
                </a:lnTo>
                <a:lnTo>
                  <a:pt x="157" y="823"/>
                </a:lnTo>
                <a:lnTo>
                  <a:pt x="165" y="825"/>
                </a:lnTo>
                <a:lnTo>
                  <a:pt x="172" y="826"/>
                </a:lnTo>
                <a:lnTo>
                  <a:pt x="180" y="826"/>
                </a:lnTo>
                <a:lnTo>
                  <a:pt x="187" y="826"/>
                </a:lnTo>
                <a:lnTo>
                  <a:pt x="195" y="825"/>
                </a:lnTo>
                <a:lnTo>
                  <a:pt x="202" y="823"/>
                </a:lnTo>
                <a:lnTo>
                  <a:pt x="209" y="821"/>
                </a:lnTo>
                <a:lnTo>
                  <a:pt x="215" y="818"/>
                </a:lnTo>
                <a:lnTo>
                  <a:pt x="221" y="813"/>
                </a:lnTo>
                <a:lnTo>
                  <a:pt x="228" y="809"/>
                </a:lnTo>
                <a:lnTo>
                  <a:pt x="233" y="804"/>
                </a:lnTo>
                <a:lnTo>
                  <a:pt x="238" y="798"/>
                </a:lnTo>
                <a:lnTo>
                  <a:pt x="242" y="793"/>
                </a:lnTo>
                <a:lnTo>
                  <a:pt x="246" y="787"/>
                </a:lnTo>
                <a:lnTo>
                  <a:pt x="249" y="780"/>
                </a:lnTo>
                <a:lnTo>
                  <a:pt x="251" y="774"/>
                </a:lnTo>
                <a:lnTo>
                  <a:pt x="254" y="766"/>
                </a:lnTo>
                <a:lnTo>
                  <a:pt x="255" y="759"/>
                </a:lnTo>
                <a:lnTo>
                  <a:pt x="255" y="751"/>
                </a:lnTo>
                <a:lnTo>
                  <a:pt x="254" y="738"/>
                </a:lnTo>
                <a:lnTo>
                  <a:pt x="250" y="727"/>
                </a:lnTo>
                <a:lnTo>
                  <a:pt x="246" y="716"/>
                </a:lnTo>
                <a:lnTo>
                  <a:pt x="240" y="706"/>
                </a:lnTo>
                <a:lnTo>
                  <a:pt x="526" y="706"/>
                </a:lnTo>
                <a:lnTo>
                  <a:pt x="519" y="716"/>
                </a:lnTo>
                <a:lnTo>
                  <a:pt x="514" y="727"/>
                </a:lnTo>
                <a:lnTo>
                  <a:pt x="511" y="738"/>
                </a:lnTo>
                <a:lnTo>
                  <a:pt x="510" y="751"/>
                </a:lnTo>
                <a:lnTo>
                  <a:pt x="511" y="759"/>
                </a:lnTo>
                <a:lnTo>
                  <a:pt x="512" y="766"/>
                </a:lnTo>
                <a:lnTo>
                  <a:pt x="514" y="774"/>
                </a:lnTo>
                <a:lnTo>
                  <a:pt x="516" y="780"/>
                </a:lnTo>
                <a:lnTo>
                  <a:pt x="519" y="787"/>
                </a:lnTo>
                <a:lnTo>
                  <a:pt x="523" y="793"/>
                </a:lnTo>
                <a:lnTo>
                  <a:pt x="528" y="798"/>
                </a:lnTo>
                <a:lnTo>
                  <a:pt x="532" y="804"/>
                </a:lnTo>
                <a:lnTo>
                  <a:pt x="538" y="809"/>
                </a:lnTo>
                <a:lnTo>
                  <a:pt x="543" y="813"/>
                </a:lnTo>
                <a:lnTo>
                  <a:pt x="549" y="818"/>
                </a:lnTo>
                <a:lnTo>
                  <a:pt x="556" y="821"/>
                </a:lnTo>
                <a:lnTo>
                  <a:pt x="563" y="823"/>
                </a:lnTo>
                <a:lnTo>
                  <a:pt x="570" y="825"/>
                </a:lnTo>
                <a:lnTo>
                  <a:pt x="577" y="826"/>
                </a:lnTo>
                <a:lnTo>
                  <a:pt x="586" y="826"/>
                </a:lnTo>
                <a:lnTo>
                  <a:pt x="593" y="826"/>
                </a:lnTo>
                <a:lnTo>
                  <a:pt x="601" y="825"/>
                </a:lnTo>
                <a:lnTo>
                  <a:pt x="607" y="823"/>
                </a:lnTo>
                <a:lnTo>
                  <a:pt x="615" y="821"/>
                </a:lnTo>
                <a:lnTo>
                  <a:pt x="621" y="818"/>
                </a:lnTo>
                <a:lnTo>
                  <a:pt x="628" y="813"/>
                </a:lnTo>
                <a:lnTo>
                  <a:pt x="633" y="809"/>
                </a:lnTo>
                <a:lnTo>
                  <a:pt x="638" y="804"/>
                </a:lnTo>
                <a:lnTo>
                  <a:pt x="644" y="798"/>
                </a:lnTo>
                <a:lnTo>
                  <a:pt x="648" y="793"/>
                </a:lnTo>
                <a:lnTo>
                  <a:pt x="651" y="787"/>
                </a:lnTo>
                <a:lnTo>
                  <a:pt x="654" y="780"/>
                </a:lnTo>
                <a:lnTo>
                  <a:pt x="658" y="774"/>
                </a:lnTo>
                <a:lnTo>
                  <a:pt x="659" y="766"/>
                </a:lnTo>
                <a:lnTo>
                  <a:pt x="660" y="759"/>
                </a:lnTo>
                <a:lnTo>
                  <a:pt x="661" y="751"/>
                </a:lnTo>
                <a:lnTo>
                  <a:pt x="660" y="740"/>
                </a:lnTo>
                <a:lnTo>
                  <a:pt x="658" y="730"/>
                </a:lnTo>
                <a:lnTo>
                  <a:pt x="653" y="720"/>
                </a:lnTo>
                <a:lnTo>
                  <a:pt x="649" y="710"/>
                </a:lnTo>
                <a:lnTo>
                  <a:pt x="643" y="702"/>
                </a:lnTo>
                <a:lnTo>
                  <a:pt x="635" y="695"/>
                </a:lnTo>
                <a:lnTo>
                  <a:pt x="627" y="689"/>
                </a:lnTo>
                <a:lnTo>
                  <a:pt x="618" y="684"/>
                </a:lnTo>
                <a:lnTo>
                  <a:pt x="629" y="637"/>
                </a:lnTo>
                <a:lnTo>
                  <a:pt x="630" y="635"/>
                </a:lnTo>
                <a:lnTo>
                  <a:pt x="630" y="634"/>
                </a:lnTo>
                <a:lnTo>
                  <a:pt x="717" y="274"/>
                </a:lnTo>
                <a:lnTo>
                  <a:pt x="765" y="75"/>
                </a:lnTo>
                <a:lnTo>
                  <a:pt x="886" y="75"/>
                </a:lnTo>
                <a:lnTo>
                  <a:pt x="889" y="75"/>
                </a:lnTo>
                <a:lnTo>
                  <a:pt x="891" y="74"/>
                </a:lnTo>
                <a:lnTo>
                  <a:pt x="895" y="73"/>
                </a:lnTo>
                <a:lnTo>
                  <a:pt x="897" y="70"/>
                </a:lnTo>
                <a:lnTo>
                  <a:pt x="899" y="68"/>
                </a:lnTo>
                <a:lnTo>
                  <a:pt x="900" y="66"/>
                </a:lnTo>
                <a:lnTo>
                  <a:pt x="901" y="63"/>
                </a:lnTo>
                <a:lnTo>
                  <a:pt x="901" y="60"/>
                </a:lnTo>
                <a:lnTo>
                  <a:pt x="901" y="57"/>
                </a:lnTo>
                <a:lnTo>
                  <a:pt x="900" y="54"/>
                </a:lnTo>
                <a:lnTo>
                  <a:pt x="899" y="51"/>
                </a:lnTo>
                <a:lnTo>
                  <a:pt x="897" y="49"/>
                </a:lnTo>
                <a:lnTo>
                  <a:pt x="895" y="47"/>
                </a:lnTo>
                <a:lnTo>
                  <a:pt x="891" y="46"/>
                </a:lnTo>
                <a:lnTo>
                  <a:pt x="889" y="45"/>
                </a:lnTo>
                <a:lnTo>
                  <a:pt x="886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23AE0A2B-017B-4FD8-A283-E83DD532C6B5}"/>
              </a:ext>
            </a:extLst>
          </p:cNvPr>
          <p:cNvGrpSpPr/>
          <p:nvPr/>
        </p:nvGrpSpPr>
        <p:grpSpPr>
          <a:xfrm>
            <a:off x="3128581" y="4071144"/>
            <a:ext cx="285750" cy="285750"/>
            <a:chOff x="8166100" y="2527300"/>
            <a:chExt cx="285750" cy="285750"/>
          </a:xfrm>
          <a:solidFill>
            <a:schemeClr val="bg1"/>
          </a:solidFill>
        </p:grpSpPr>
        <p:sp>
          <p:nvSpPr>
            <p:cNvPr id="169" name="Freeform 4261">
              <a:extLst>
                <a:ext uri="{FF2B5EF4-FFF2-40B4-BE49-F238E27FC236}">
                  <a16:creationId xmlns="" xmlns:a16="http://schemas.microsoft.com/office/drawing/2014/main" id="{4E4F50F6-8600-435E-9A84-64F44E07B9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1363" y="2551113"/>
              <a:ext cx="66675" cy="66675"/>
            </a:xfrm>
            <a:custGeom>
              <a:avLst/>
              <a:gdLst>
                <a:gd name="T0" fmla="*/ 51 w 212"/>
                <a:gd name="T1" fmla="*/ 65 h 212"/>
                <a:gd name="T2" fmla="*/ 51 w 212"/>
                <a:gd name="T3" fmla="*/ 62 h 212"/>
                <a:gd name="T4" fmla="*/ 52 w 212"/>
                <a:gd name="T5" fmla="*/ 60 h 212"/>
                <a:gd name="T6" fmla="*/ 54 w 212"/>
                <a:gd name="T7" fmla="*/ 57 h 212"/>
                <a:gd name="T8" fmla="*/ 55 w 212"/>
                <a:gd name="T9" fmla="*/ 55 h 212"/>
                <a:gd name="T10" fmla="*/ 57 w 212"/>
                <a:gd name="T11" fmla="*/ 54 h 212"/>
                <a:gd name="T12" fmla="*/ 60 w 212"/>
                <a:gd name="T13" fmla="*/ 52 h 212"/>
                <a:gd name="T14" fmla="*/ 62 w 212"/>
                <a:gd name="T15" fmla="*/ 52 h 212"/>
                <a:gd name="T16" fmla="*/ 66 w 212"/>
                <a:gd name="T17" fmla="*/ 50 h 212"/>
                <a:gd name="T18" fmla="*/ 147 w 212"/>
                <a:gd name="T19" fmla="*/ 50 h 212"/>
                <a:gd name="T20" fmla="*/ 149 w 212"/>
                <a:gd name="T21" fmla="*/ 52 h 212"/>
                <a:gd name="T22" fmla="*/ 152 w 212"/>
                <a:gd name="T23" fmla="*/ 52 h 212"/>
                <a:gd name="T24" fmla="*/ 155 w 212"/>
                <a:gd name="T25" fmla="*/ 54 h 212"/>
                <a:gd name="T26" fmla="*/ 157 w 212"/>
                <a:gd name="T27" fmla="*/ 55 h 212"/>
                <a:gd name="T28" fmla="*/ 159 w 212"/>
                <a:gd name="T29" fmla="*/ 57 h 212"/>
                <a:gd name="T30" fmla="*/ 160 w 212"/>
                <a:gd name="T31" fmla="*/ 60 h 212"/>
                <a:gd name="T32" fmla="*/ 161 w 212"/>
                <a:gd name="T33" fmla="*/ 62 h 212"/>
                <a:gd name="T34" fmla="*/ 162 w 212"/>
                <a:gd name="T35" fmla="*/ 65 h 212"/>
                <a:gd name="T36" fmla="*/ 162 w 212"/>
                <a:gd name="T37" fmla="*/ 147 h 212"/>
                <a:gd name="T38" fmla="*/ 161 w 212"/>
                <a:gd name="T39" fmla="*/ 149 h 212"/>
                <a:gd name="T40" fmla="*/ 160 w 212"/>
                <a:gd name="T41" fmla="*/ 152 h 212"/>
                <a:gd name="T42" fmla="*/ 159 w 212"/>
                <a:gd name="T43" fmla="*/ 154 h 212"/>
                <a:gd name="T44" fmla="*/ 157 w 212"/>
                <a:gd name="T45" fmla="*/ 158 h 212"/>
                <a:gd name="T46" fmla="*/ 155 w 212"/>
                <a:gd name="T47" fmla="*/ 159 h 212"/>
                <a:gd name="T48" fmla="*/ 152 w 212"/>
                <a:gd name="T49" fmla="*/ 161 h 212"/>
                <a:gd name="T50" fmla="*/ 149 w 212"/>
                <a:gd name="T51" fmla="*/ 161 h 212"/>
                <a:gd name="T52" fmla="*/ 147 w 212"/>
                <a:gd name="T53" fmla="*/ 162 h 212"/>
                <a:gd name="T54" fmla="*/ 66 w 212"/>
                <a:gd name="T55" fmla="*/ 162 h 212"/>
                <a:gd name="T56" fmla="*/ 62 w 212"/>
                <a:gd name="T57" fmla="*/ 161 h 212"/>
                <a:gd name="T58" fmla="*/ 60 w 212"/>
                <a:gd name="T59" fmla="*/ 161 h 212"/>
                <a:gd name="T60" fmla="*/ 57 w 212"/>
                <a:gd name="T61" fmla="*/ 159 h 212"/>
                <a:gd name="T62" fmla="*/ 55 w 212"/>
                <a:gd name="T63" fmla="*/ 158 h 212"/>
                <a:gd name="T64" fmla="*/ 54 w 212"/>
                <a:gd name="T65" fmla="*/ 154 h 212"/>
                <a:gd name="T66" fmla="*/ 52 w 212"/>
                <a:gd name="T67" fmla="*/ 152 h 212"/>
                <a:gd name="T68" fmla="*/ 51 w 212"/>
                <a:gd name="T69" fmla="*/ 149 h 212"/>
                <a:gd name="T70" fmla="*/ 51 w 212"/>
                <a:gd name="T71" fmla="*/ 147 h 212"/>
                <a:gd name="T72" fmla="*/ 51 w 212"/>
                <a:gd name="T73" fmla="*/ 65 h 212"/>
                <a:gd name="T74" fmla="*/ 0 w 212"/>
                <a:gd name="T75" fmla="*/ 212 h 212"/>
                <a:gd name="T76" fmla="*/ 212 w 212"/>
                <a:gd name="T77" fmla="*/ 212 h 212"/>
                <a:gd name="T78" fmla="*/ 212 w 212"/>
                <a:gd name="T79" fmla="*/ 0 h 212"/>
                <a:gd name="T80" fmla="*/ 0 w 212"/>
                <a:gd name="T81" fmla="*/ 0 h 212"/>
                <a:gd name="T82" fmla="*/ 0 w 212"/>
                <a:gd name="T8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12">
                  <a:moveTo>
                    <a:pt x="51" y="65"/>
                  </a:moveTo>
                  <a:lnTo>
                    <a:pt x="51" y="62"/>
                  </a:lnTo>
                  <a:lnTo>
                    <a:pt x="52" y="60"/>
                  </a:lnTo>
                  <a:lnTo>
                    <a:pt x="54" y="57"/>
                  </a:lnTo>
                  <a:lnTo>
                    <a:pt x="55" y="55"/>
                  </a:lnTo>
                  <a:lnTo>
                    <a:pt x="57" y="54"/>
                  </a:lnTo>
                  <a:lnTo>
                    <a:pt x="60" y="52"/>
                  </a:lnTo>
                  <a:lnTo>
                    <a:pt x="62" y="52"/>
                  </a:lnTo>
                  <a:lnTo>
                    <a:pt x="66" y="50"/>
                  </a:lnTo>
                  <a:lnTo>
                    <a:pt x="147" y="50"/>
                  </a:lnTo>
                  <a:lnTo>
                    <a:pt x="149" y="52"/>
                  </a:lnTo>
                  <a:lnTo>
                    <a:pt x="152" y="52"/>
                  </a:lnTo>
                  <a:lnTo>
                    <a:pt x="155" y="54"/>
                  </a:lnTo>
                  <a:lnTo>
                    <a:pt x="157" y="55"/>
                  </a:lnTo>
                  <a:lnTo>
                    <a:pt x="159" y="57"/>
                  </a:lnTo>
                  <a:lnTo>
                    <a:pt x="160" y="60"/>
                  </a:lnTo>
                  <a:lnTo>
                    <a:pt x="161" y="62"/>
                  </a:lnTo>
                  <a:lnTo>
                    <a:pt x="162" y="65"/>
                  </a:lnTo>
                  <a:lnTo>
                    <a:pt x="162" y="147"/>
                  </a:lnTo>
                  <a:lnTo>
                    <a:pt x="161" y="149"/>
                  </a:lnTo>
                  <a:lnTo>
                    <a:pt x="160" y="152"/>
                  </a:lnTo>
                  <a:lnTo>
                    <a:pt x="159" y="154"/>
                  </a:lnTo>
                  <a:lnTo>
                    <a:pt x="157" y="158"/>
                  </a:lnTo>
                  <a:lnTo>
                    <a:pt x="155" y="159"/>
                  </a:lnTo>
                  <a:lnTo>
                    <a:pt x="152" y="161"/>
                  </a:lnTo>
                  <a:lnTo>
                    <a:pt x="149" y="161"/>
                  </a:lnTo>
                  <a:lnTo>
                    <a:pt x="147" y="162"/>
                  </a:lnTo>
                  <a:lnTo>
                    <a:pt x="66" y="162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7" y="159"/>
                  </a:lnTo>
                  <a:lnTo>
                    <a:pt x="55" y="158"/>
                  </a:lnTo>
                  <a:lnTo>
                    <a:pt x="54" y="154"/>
                  </a:lnTo>
                  <a:lnTo>
                    <a:pt x="52" y="152"/>
                  </a:lnTo>
                  <a:lnTo>
                    <a:pt x="51" y="149"/>
                  </a:lnTo>
                  <a:lnTo>
                    <a:pt x="51" y="147"/>
                  </a:lnTo>
                  <a:lnTo>
                    <a:pt x="51" y="65"/>
                  </a:lnTo>
                  <a:close/>
                  <a:moveTo>
                    <a:pt x="0" y="212"/>
                  </a:move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4262">
              <a:extLst>
                <a:ext uri="{FF2B5EF4-FFF2-40B4-BE49-F238E27FC236}">
                  <a16:creationId xmlns="" xmlns:a16="http://schemas.microsoft.com/office/drawing/2014/main" id="{79E009BC-5127-43ED-9DCC-2860DD296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6763" y="2576513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4263">
              <a:extLst>
                <a:ext uri="{FF2B5EF4-FFF2-40B4-BE49-F238E27FC236}">
                  <a16:creationId xmlns="" xmlns:a16="http://schemas.microsoft.com/office/drawing/2014/main" id="{236AA611-6966-416C-A713-69821B36B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375" y="2740025"/>
              <a:ext cx="333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4264">
              <a:extLst>
                <a:ext uri="{FF2B5EF4-FFF2-40B4-BE49-F238E27FC236}">
                  <a16:creationId xmlns="" xmlns:a16="http://schemas.microsoft.com/office/drawing/2014/main" id="{D3A9526F-75BA-4082-845F-DC4E66321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1363" y="2722563"/>
              <a:ext cx="2381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265">
              <a:extLst>
                <a:ext uri="{FF2B5EF4-FFF2-40B4-BE49-F238E27FC236}">
                  <a16:creationId xmlns="" xmlns:a16="http://schemas.microsoft.com/office/drawing/2014/main" id="{5C44B4AD-6050-4786-8BCB-B57D50EDD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9913" y="2551113"/>
              <a:ext cx="66675" cy="66675"/>
            </a:xfrm>
            <a:custGeom>
              <a:avLst/>
              <a:gdLst>
                <a:gd name="T0" fmla="*/ 24 w 212"/>
                <a:gd name="T1" fmla="*/ 39 h 212"/>
                <a:gd name="T2" fmla="*/ 25 w 212"/>
                <a:gd name="T3" fmla="*/ 35 h 212"/>
                <a:gd name="T4" fmla="*/ 25 w 212"/>
                <a:gd name="T5" fmla="*/ 33 h 212"/>
                <a:gd name="T6" fmla="*/ 27 w 212"/>
                <a:gd name="T7" fmla="*/ 30 h 212"/>
                <a:gd name="T8" fmla="*/ 28 w 212"/>
                <a:gd name="T9" fmla="*/ 28 h 212"/>
                <a:gd name="T10" fmla="*/ 30 w 212"/>
                <a:gd name="T11" fmla="*/ 26 h 212"/>
                <a:gd name="T12" fmla="*/ 33 w 212"/>
                <a:gd name="T13" fmla="*/ 25 h 212"/>
                <a:gd name="T14" fmla="*/ 35 w 212"/>
                <a:gd name="T15" fmla="*/ 24 h 212"/>
                <a:gd name="T16" fmla="*/ 39 w 212"/>
                <a:gd name="T17" fmla="*/ 24 h 212"/>
                <a:gd name="T18" fmla="*/ 174 w 212"/>
                <a:gd name="T19" fmla="*/ 24 h 212"/>
                <a:gd name="T20" fmla="*/ 177 w 212"/>
                <a:gd name="T21" fmla="*/ 24 h 212"/>
                <a:gd name="T22" fmla="*/ 179 w 212"/>
                <a:gd name="T23" fmla="*/ 25 h 212"/>
                <a:gd name="T24" fmla="*/ 182 w 212"/>
                <a:gd name="T25" fmla="*/ 26 h 212"/>
                <a:gd name="T26" fmla="*/ 184 w 212"/>
                <a:gd name="T27" fmla="*/ 28 h 212"/>
                <a:gd name="T28" fmla="*/ 187 w 212"/>
                <a:gd name="T29" fmla="*/ 30 h 212"/>
                <a:gd name="T30" fmla="*/ 188 w 212"/>
                <a:gd name="T31" fmla="*/ 33 h 212"/>
                <a:gd name="T32" fmla="*/ 189 w 212"/>
                <a:gd name="T33" fmla="*/ 35 h 212"/>
                <a:gd name="T34" fmla="*/ 189 w 212"/>
                <a:gd name="T35" fmla="*/ 39 h 212"/>
                <a:gd name="T36" fmla="*/ 189 w 212"/>
                <a:gd name="T37" fmla="*/ 174 h 212"/>
                <a:gd name="T38" fmla="*/ 189 w 212"/>
                <a:gd name="T39" fmla="*/ 177 h 212"/>
                <a:gd name="T40" fmla="*/ 188 w 212"/>
                <a:gd name="T41" fmla="*/ 179 h 212"/>
                <a:gd name="T42" fmla="*/ 187 w 212"/>
                <a:gd name="T43" fmla="*/ 182 h 212"/>
                <a:gd name="T44" fmla="*/ 184 w 212"/>
                <a:gd name="T45" fmla="*/ 184 h 212"/>
                <a:gd name="T46" fmla="*/ 182 w 212"/>
                <a:gd name="T47" fmla="*/ 186 h 212"/>
                <a:gd name="T48" fmla="*/ 179 w 212"/>
                <a:gd name="T49" fmla="*/ 188 h 212"/>
                <a:gd name="T50" fmla="*/ 177 w 212"/>
                <a:gd name="T51" fmla="*/ 188 h 212"/>
                <a:gd name="T52" fmla="*/ 174 w 212"/>
                <a:gd name="T53" fmla="*/ 189 h 212"/>
                <a:gd name="T54" fmla="*/ 39 w 212"/>
                <a:gd name="T55" fmla="*/ 189 h 212"/>
                <a:gd name="T56" fmla="*/ 35 w 212"/>
                <a:gd name="T57" fmla="*/ 188 h 212"/>
                <a:gd name="T58" fmla="*/ 33 w 212"/>
                <a:gd name="T59" fmla="*/ 188 h 212"/>
                <a:gd name="T60" fmla="*/ 30 w 212"/>
                <a:gd name="T61" fmla="*/ 186 h 212"/>
                <a:gd name="T62" fmla="*/ 28 w 212"/>
                <a:gd name="T63" fmla="*/ 184 h 212"/>
                <a:gd name="T64" fmla="*/ 27 w 212"/>
                <a:gd name="T65" fmla="*/ 182 h 212"/>
                <a:gd name="T66" fmla="*/ 25 w 212"/>
                <a:gd name="T67" fmla="*/ 179 h 212"/>
                <a:gd name="T68" fmla="*/ 24 w 212"/>
                <a:gd name="T69" fmla="*/ 177 h 212"/>
                <a:gd name="T70" fmla="*/ 24 w 212"/>
                <a:gd name="T71" fmla="*/ 174 h 212"/>
                <a:gd name="T72" fmla="*/ 24 w 212"/>
                <a:gd name="T73" fmla="*/ 39 h 212"/>
                <a:gd name="T74" fmla="*/ 0 w 212"/>
                <a:gd name="T75" fmla="*/ 212 h 212"/>
                <a:gd name="T76" fmla="*/ 212 w 212"/>
                <a:gd name="T77" fmla="*/ 212 h 212"/>
                <a:gd name="T78" fmla="*/ 212 w 212"/>
                <a:gd name="T79" fmla="*/ 0 h 212"/>
                <a:gd name="T80" fmla="*/ 0 w 212"/>
                <a:gd name="T81" fmla="*/ 0 h 212"/>
                <a:gd name="T82" fmla="*/ 0 w 212"/>
                <a:gd name="T8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12">
                  <a:moveTo>
                    <a:pt x="24" y="39"/>
                  </a:moveTo>
                  <a:lnTo>
                    <a:pt x="25" y="35"/>
                  </a:lnTo>
                  <a:lnTo>
                    <a:pt x="25" y="33"/>
                  </a:lnTo>
                  <a:lnTo>
                    <a:pt x="27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9" y="24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9" y="25"/>
                  </a:lnTo>
                  <a:lnTo>
                    <a:pt x="182" y="26"/>
                  </a:lnTo>
                  <a:lnTo>
                    <a:pt x="184" y="28"/>
                  </a:lnTo>
                  <a:lnTo>
                    <a:pt x="187" y="30"/>
                  </a:lnTo>
                  <a:lnTo>
                    <a:pt x="188" y="33"/>
                  </a:lnTo>
                  <a:lnTo>
                    <a:pt x="189" y="35"/>
                  </a:lnTo>
                  <a:lnTo>
                    <a:pt x="189" y="39"/>
                  </a:lnTo>
                  <a:lnTo>
                    <a:pt x="189" y="174"/>
                  </a:lnTo>
                  <a:lnTo>
                    <a:pt x="189" y="177"/>
                  </a:lnTo>
                  <a:lnTo>
                    <a:pt x="188" y="179"/>
                  </a:lnTo>
                  <a:lnTo>
                    <a:pt x="187" y="182"/>
                  </a:lnTo>
                  <a:lnTo>
                    <a:pt x="184" y="184"/>
                  </a:lnTo>
                  <a:lnTo>
                    <a:pt x="182" y="186"/>
                  </a:lnTo>
                  <a:lnTo>
                    <a:pt x="179" y="188"/>
                  </a:lnTo>
                  <a:lnTo>
                    <a:pt x="177" y="188"/>
                  </a:lnTo>
                  <a:lnTo>
                    <a:pt x="174" y="189"/>
                  </a:lnTo>
                  <a:lnTo>
                    <a:pt x="39" y="189"/>
                  </a:lnTo>
                  <a:lnTo>
                    <a:pt x="35" y="188"/>
                  </a:lnTo>
                  <a:lnTo>
                    <a:pt x="33" y="188"/>
                  </a:lnTo>
                  <a:lnTo>
                    <a:pt x="30" y="186"/>
                  </a:lnTo>
                  <a:lnTo>
                    <a:pt x="28" y="184"/>
                  </a:lnTo>
                  <a:lnTo>
                    <a:pt x="27" y="182"/>
                  </a:lnTo>
                  <a:lnTo>
                    <a:pt x="25" y="179"/>
                  </a:lnTo>
                  <a:lnTo>
                    <a:pt x="24" y="177"/>
                  </a:lnTo>
                  <a:lnTo>
                    <a:pt x="24" y="174"/>
                  </a:lnTo>
                  <a:lnTo>
                    <a:pt x="24" y="39"/>
                  </a:lnTo>
                  <a:close/>
                  <a:moveTo>
                    <a:pt x="0" y="212"/>
                  </a:move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4266">
              <a:extLst>
                <a:ext uri="{FF2B5EF4-FFF2-40B4-BE49-F238E27FC236}">
                  <a16:creationId xmlns="" xmlns:a16="http://schemas.microsoft.com/office/drawing/2014/main" id="{AB4A0C4E-D13D-480B-A9E3-A2B33185A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375" y="2568575"/>
              <a:ext cx="333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267">
              <a:extLst>
                <a:ext uri="{FF2B5EF4-FFF2-40B4-BE49-F238E27FC236}">
                  <a16:creationId xmlns="" xmlns:a16="http://schemas.microsoft.com/office/drawing/2014/main" id="{B43ED8B3-7239-48E3-A77E-54A39219A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9913" y="2722563"/>
              <a:ext cx="66675" cy="66675"/>
            </a:xfrm>
            <a:custGeom>
              <a:avLst/>
              <a:gdLst>
                <a:gd name="T0" fmla="*/ 24 w 212"/>
                <a:gd name="T1" fmla="*/ 39 h 213"/>
                <a:gd name="T2" fmla="*/ 25 w 212"/>
                <a:gd name="T3" fmla="*/ 36 h 213"/>
                <a:gd name="T4" fmla="*/ 25 w 212"/>
                <a:gd name="T5" fmla="*/ 32 h 213"/>
                <a:gd name="T6" fmla="*/ 27 w 212"/>
                <a:gd name="T7" fmla="*/ 30 h 213"/>
                <a:gd name="T8" fmla="*/ 28 w 212"/>
                <a:gd name="T9" fmla="*/ 28 h 213"/>
                <a:gd name="T10" fmla="*/ 30 w 212"/>
                <a:gd name="T11" fmla="*/ 26 h 213"/>
                <a:gd name="T12" fmla="*/ 33 w 212"/>
                <a:gd name="T13" fmla="*/ 25 h 213"/>
                <a:gd name="T14" fmla="*/ 35 w 212"/>
                <a:gd name="T15" fmla="*/ 24 h 213"/>
                <a:gd name="T16" fmla="*/ 39 w 212"/>
                <a:gd name="T17" fmla="*/ 24 h 213"/>
                <a:gd name="T18" fmla="*/ 174 w 212"/>
                <a:gd name="T19" fmla="*/ 24 h 213"/>
                <a:gd name="T20" fmla="*/ 177 w 212"/>
                <a:gd name="T21" fmla="*/ 24 h 213"/>
                <a:gd name="T22" fmla="*/ 179 w 212"/>
                <a:gd name="T23" fmla="*/ 25 h 213"/>
                <a:gd name="T24" fmla="*/ 182 w 212"/>
                <a:gd name="T25" fmla="*/ 26 h 213"/>
                <a:gd name="T26" fmla="*/ 184 w 212"/>
                <a:gd name="T27" fmla="*/ 28 h 213"/>
                <a:gd name="T28" fmla="*/ 187 w 212"/>
                <a:gd name="T29" fmla="*/ 30 h 213"/>
                <a:gd name="T30" fmla="*/ 188 w 212"/>
                <a:gd name="T31" fmla="*/ 32 h 213"/>
                <a:gd name="T32" fmla="*/ 189 w 212"/>
                <a:gd name="T33" fmla="*/ 36 h 213"/>
                <a:gd name="T34" fmla="*/ 189 w 212"/>
                <a:gd name="T35" fmla="*/ 39 h 213"/>
                <a:gd name="T36" fmla="*/ 189 w 212"/>
                <a:gd name="T37" fmla="*/ 173 h 213"/>
                <a:gd name="T38" fmla="*/ 189 w 212"/>
                <a:gd name="T39" fmla="*/ 176 h 213"/>
                <a:gd name="T40" fmla="*/ 188 w 212"/>
                <a:gd name="T41" fmla="*/ 179 h 213"/>
                <a:gd name="T42" fmla="*/ 187 w 212"/>
                <a:gd name="T43" fmla="*/ 181 h 213"/>
                <a:gd name="T44" fmla="*/ 184 w 212"/>
                <a:gd name="T45" fmla="*/ 184 h 213"/>
                <a:gd name="T46" fmla="*/ 182 w 212"/>
                <a:gd name="T47" fmla="*/ 186 h 213"/>
                <a:gd name="T48" fmla="*/ 179 w 212"/>
                <a:gd name="T49" fmla="*/ 187 h 213"/>
                <a:gd name="T50" fmla="*/ 177 w 212"/>
                <a:gd name="T51" fmla="*/ 188 h 213"/>
                <a:gd name="T52" fmla="*/ 174 w 212"/>
                <a:gd name="T53" fmla="*/ 189 h 213"/>
                <a:gd name="T54" fmla="*/ 39 w 212"/>
                <a:gd name="T55" fmla="*/ 188 h 213"/>
                <a:gd name="T56" fmla="*/ 35 w 212"/>
                <a:gd name="T57" fmla="*/ 188 h 213"/>
                <a:gd name="T58" fmla="*/ 33 w 212"/>
                <a:gd name="T59" fmla="*/ 187 h 213"/>
                <a:gd name="T60" fmla="*/ 30 w 212"/>
                <a:gd name="T61" fmla="*/ 186 h 213"/>
                <a:gd name="T62" fmla="*/ 28 w 212"/>
                <a:gd name="T63" fmla="*/ 184 h 213"/>
                <a:gd name="T64" fmla="*/ 27 w 212"/>
                <a:gd name="T65" fmla="*/ 181 h 213"/>
                <a:gd name="T66" fmla="*/ 25 w 212"/>
                <a:gd name="T67" fmla="*/ 179 h 213"/>
                <a:gd name="T68" fmla="*/ 24 w 212"/>
                <a:gd name="T69" fmla="*/ 176 h 213"/>
                <a:gd name="T70" fmla="*/ 24 w 212"/>
                <a:gd name="T71" fmla="*/ 173 h 213"/>
                <a:gd name="T72" fmla="*/ 24 w 212"/>
                <a:gd name="T73" fmla="*/ 39 h 213"/>
                <a:gd name="T74" fmla="*/ 0 w 212"/>
                <a:gd name="T75" fmla="*/ 213 h 213"/>
                <a:gd name="T76" fmla="*/ 212 w 212"/>
                <a:gd name="T77" fmla="*/ 213 h 213"/>
                <a:gd name="T78" fmla="*/ 212 w 212"/>
                <a:gd name="T79" fmla="*/ 0 h 213"/>
                <a:gd name="T80" fmla="*/ 0 w 212"/>
                <a:gd name="T81" fmla="*/ 0 h 213"/>
                <a:gd name="T82" fmla="*/ 0 w 212"/>
                <a:gd name="T8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13">
                  <a:moveTo>
                    <a:pt x="24" y="39"/>
                  </a:moveTo>
                  <a:lnTo>
                    <a:pt x="25" y="36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9" y="24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9" y="25"/>
                  </a:lnTo>
                  <a:lnTo>
                    <a:pt x="182" y="26"/>
                  </a:lnTo>
                  <a:lnTo>
                    <a:pt x="184" y="28"/>
                  </a:lnTo>
                  <a:lnTo>
                    <a:pt x="187" y="30"/>
                  </a:lnTo>
                  <a:lnTo>
                    <a:pt x="188" y="32"/>
                  </a:lnTo>
                  <a:lnTo>
                    <a:pt x="189" y="36"/>
                  </a:lnTo>
                  <a:lnTo>
                    <a:pt x="189" y="39"/>
                  </a:lnTo>
                  <a:lnTo>
                    <a:pt x="189" y="173"/>
                  </a:lnTo>
                  <a:lnTo>
                    <a:pt x="189" y="176"/>
                  </a:lnTo>
                  <a:lnTo>
                    <a:pt x="188" y="179"/>
                  </a:lnTo>
                  <a:lnTo>
                    <a:pt x="187" y="181"/>
                  </a:lnTo>
                  <a:lnTo>
                    <a:pt x="184" y="184"/>
                  </a:lnTo>
                  <a:lnTo>
                    <a:pt x="182" y="186"/>
                  </a:lnTo>
                  <a:lnTo>
                    <a:pt x="179" y="187"/>
                  </a:lnTo>
                  <a:lnTo>
                    <a:pt x="177" y="188"/>
                  </a:lnTo>
                  <a:lnTo>
                    <a:pt x="174" y="189"/>
                  </a:lnTo>
                  <a:lnTo>
                    <a:pt x="39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0" y="186"/>
                  </a:lnTo>
                  <a:lnTo>
                    <a:pt x="28" y="184"/>
                  </a:lnTo>
                  <a:lnTo>
                    <a:pt x="27" y="181"/>
                  </a:lnTo>
                  <a:lnTo>
                    <a:pt x="25" y="179"/>
                  </a:lnTo>
                  <a:lnTo>
                    <a:pt x="24" y="176"/>
                  </a:lnTo>
                  <a:lnTo>
                    <a:pt x="24" y="173"/>
                  </a:lnTo>
                  <a:lnTo>
                    <a:pt x="24" y="39"/>
                  </a:lnTo>
                  <a:close/>
                  <a:moveTo>
                    <a:pt x="0" y="213"/>
                  </a:moveTo>
                  <a:lnTo>
                    <a:pt x="212" y="213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4268">
              <a:extLst>
                <a:ext uri="{FF2B5EF4-FFF2-40B4-BE49-F238E27FC236}">
                  <a16:creationId xmlns="" xmlns:a16="http://schemas.microsoft.com/office/drawing/2014/main" id="{23579366-6337-4F08-9A1D-D092D87EB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6100" y="2527300"/>
              <a:ext cx="285750" cy="285750"/>
            </a:xfrm>
            <a:custGeom>
              <a:avLst/>
              <a:gdLst>
                <a:gd name="T0" fmla="*/ 585 w 901"/>
                <a:gd name="T1" fmla="*/ 309 h 902"/>
                <a:gd name="T2" fmla="*/ 852 w 901"/>
                <a:gd name="T3" fmla="*/ 49 h 902"/>
                <a:gd name="T4" fmla="*/ 790 w 901"/>
                <a:gd name="T5" fmla="*/ 551 h 902"/>
                <a:gd name="T6" fmla="*/ 788 w 901"/>
                <a:gd name="T7" fmla="*/ 342 h 902"/>
                <a:gd name="T8" fmla="*/ 847 w 901"/>
                <a:gd name="T9" fmla="*/ 370 h 902"/>
                <a:gd name="T10" fmla="*/ 829 w 901"/>
                <a:gd name="T11" fmla="*/ 714 h 902"/>
                <a:gd name="T12" fmla="*/ 464 w 901"/>
                <a:gd name="T13" fmla="*/ 857 h 902"/>
                <a:gd name="T14" fmla="*/ 746 w 901"/>
                <a:gd name="T15" fmla="*/ 827 h 902"/>
                <a:gd name="T16" fmla="*/ 855 w 901"/>
                <a:gd name="T17" fmla="*/ 593 h 902"/>
                <a:gd name="T18" fmla="*/ 364 w 901"/>
                <a:gd name="T19" fmla="*/ 625 h 902"/>
                <a:gd name="T20" fmla="*/ 482 w 901"/>
                <a:gd name="T21" fmla="*/ 790 h 902"/>
                <a:gd name="T22" fmla="*/ 341 w 901"/>
                <a:gd name="T23" fmla="*/ 787 h 902"/>
                <a:gd name="T24" fmla="*/ 46 w 901"/>
                <a:gd name="T25" fmla="*/ 309 h 902"/>
                <a:gd name="T26" fmla="*/ 313 w 901"/>
                <a:gd name="T27" fmla="*/ 49 h 902"/>
                <a:gd name="T28" fmla="*/ 297 w 901"/>
                <a:gd name="T29" fmla="*/ 447 h 902"/>
                <a:gd name="T30" fmla="*/ 45 w 901"/>
                <a:gd name="T31" fmla="*/ 356 h 902"/>
                <a:gd name="T32" fmla="*/ 317 w 901"/>
                <a:gd name="T33" fmla="*/ 353 h 902"/>
                <a:gd name="T34" fmla="*/ 49 w 901"/>
                <a:gd name="T35" fmla="*/ 852 h 902"/>
                <a:gd name="T36" fmla="*/ 309 w 901"/>
                <a:gd name="T37" fmla="*/ 585 h 902"/>
                <a:gd name="T38" fmla="*/ 313 w 901"/>
                <a:gd name="T39" fmla="*/ 545 h 902"/>
                <a:gd name="T40" fmla="*/ 215 w 901"/>
                <a:gd name="T41" fmla="*/ 548 h 902"/>
                <a:gd name="T42" fmla="*/ 117 w 901"/>
                <a:gd name="T43" fmla="*/ 478 h 902"/>
                <a:gd name="T44" fmla="*/ 238 w 901"/>
                <a:gd name="T45" fmla="*/ 456 h 902"/>
                <a:gd name="T46" fmla="*/ 46 w 901"/>
                <a:gd name="T47" fmla="*/ 428 h 902"/>
                <a:gd name="T48" fmla="*/ 128 w 901"/>
                <a:gd name="T49" fmla="*/ 530 h 902"/>
                <a:gd name="T50" fmla="*/ 128 w 901"/>
                <a:gd name="T51" fmla="*/ 560 h 902"/>
                <a:gd name="T52" fmla="*/ 348 w 901"/>
                <a:gd name="T53" fmla="*/ 421 h 902"/>
                <a:gd name="T54" fmla="*/ 493 w 901"/>
                <a:gd name="T55" fmla="*/ 533 h 902"/>
                <a:gd name="T56" fmla="*/ 351 w 901"/>
                <a:gd name="T57" fmla="*/ 559 h 902"/>
                <a:gd name="T58" fmla="*/ 356 w 901"/>
                <a:gd name="T59" fmla="*/ 181 h 902"/>
                <a:gd name="T60" fmla="*/ 359 w 901"/>
                <a:gd name="T61" fmla="*/ 312 h 902"/>
                <a:gd name="T62" fmla="*/ 348 w 901"/>
                <a:gd name="T63" fmla="*/ 47 h 902"/>
                <a:gd name="T64" fmla="*/ 442 w 901"/>
                <a:gd name="T65" fmla="*/ 129 h 902"/>
                <a:gd name="T66" fmla="*/ 351 w 901"/>
                <a:gd name="T67" fmla="*/ 154 h 902"/>
                <a:gd name="T68" fmla="*/ 550 w 901"/>
                <a:gd name="T69" fmla="*/ 57 h 902"/>
                <a:gd name="T70" fmla="*/ 420 w 901"/>
                <a:gd name="T71" fmla="*/ 65 h 902"/>
                <a:gd name="T72" fmla="*/ 557 w 901"/>
                <a:gd name="T73" fmla="*/ 442 h 902"/>
                <a:gd name="T74" fmla="*/ 532 w 901"/>
                <a:gd name="T75" fmla="*/ 351 h 902"/>
                <a:gd name="T76" fmla="*/ 737 w 901"/>
                <a:gd name="T77" fmla="*/ 359 h 902"/>
                <a:gd name="T78" fmla="*/ 731 w 901"/>
                <a:gd name="T79" fmla="*/ 419 h 902"/>
                <a:gd name="T80" fmla="*/ 740 w 901"/>
                <a:gd name="T81" fmla="*/ 549 h 902"/>
                <a:gd name="T82" fmla="*/ 589 w 901"/>
                <a:gd name="T83" fmla="*/ 717 h 902"/>
                <a:gd name="T84" fmla="*/ 713 w 901"/>
                <a:gd name="T85" fmla="*/ 585 h 902"/>
                <a:gd name="T86" fmla="*/ 530 w 901"/>
                <a:gd name="T87" fmla="*/ 688 h 902"/>
                <a:gd name="T88" fmla="*/ 560 w 901"/>
                <a:gd name="T89" fmla="*/ 688 h 902"/>
                <a:gd name="T90" fmla="*/ 712 w 901"/>
                <a:gd name="T91" fmla="*/ 801 h 902"/>
                <a:gd name="T92" fmla="*/ 662 w 901"/>
                <a:gd name="T93" fmla="*/ 533 h 902"/>
                <a:gd name="T94" fmla="*/ 547 w 901"/>
                <a:gd name="T95" fmla="*/ 559 h 902"/>
                <a:gd name="T96" fmla="*/ 584 w 901"/>
                <a:gd name="T97" fmla="*/ 467 h 902"/>
                <a:gd name="T98" fmla="*/ 614 w 901"/>
                <a:gd name="T99" fmla="*/ 467 h 902"/>
                <a:gd name="T100" fmla="*/ 545 w 901"/>
                <a:gd name="T101" fmla="*/ 611 h 902"/>
                <a:gd name="T102" fmla="*/ 456 w 901"/>
                <a:gd name="T103" fmla="*/ 718 h 902"/>
                <a:gd name="T104" fmla="*/ 366 w 901"/>
                <a:gd name="T105" fmla="*/ 371 h 902"/>
                <a:gd name="T106" fmla="*/ 366 w 901"/>
                <a:gd name="T107" fmla="*/ 341 h 902"/>
                <a:gd name="T108" fmla="*/ 488 w 901"/>
                <a:gd name="T109" fmla="*/ 371 h 902"/>
                <a:gd name="T110" fmla="*/ 495 w 901"/>
                <a:gd name="T111" fmla="*/ 448 h 902"/>
                <a:gd name="T112" fmla="*/ 404 w 901"/>
                <a:gd name="T113" fmla="*/ 429 h 902"/>
                <a:gd name="T114" fmla="*/ 467 w 901"/>
                <a:gd name="T115" fmla="*/ 291 h 902"/>
                <a:gd name="T116" fmla="*/ 464 w 901"/>
                <a:gd name="T117" fmla="*/ 181 h 902"/>
                <a:gd name="T118" fmla="*/ 535 w 901"/>
                <a:gd name="T119" fmla="*/ 117 h 902"/>
                <a:gd name="T120" fmla="*/ 9 w 901"/>
                <a:gd name="T121" fmla="*/ 1 h 902"/>
                <a:gd name="T122" fmla="*/ 886 w 901"/>
                <a:gd name="T123" fmla="*/ 902 h 902"/>
                <a:gd name="T124" fmla="*/ 890 w 901"/>
                <a:gd name="T125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1" h="902">
                  <a:moveTo>
                    <a:pt x="856" y="302"/>
                  </a:moveTo>
                  <a:lnTo>
                    <a:pt x="856" y="306"/>
                  </a:lnTo>
                  <a:lnTo>
                    <a:pt x="855" y="309"/>
                  </a:lnTo>
                  <a:lnTo>
                    <a:pt x="854" y="311"/>
                  </a:lnTo>
                  <a:lnTo>
                    <a:pt x="852" y="313"/>
                  </a:lnTo>
                  <a:lnTo>
                    <a:pt x="850" y="315"/>
                  </a:lnTo>
                  <a:lnTo>
                    <a:pt x="847" y="316"/>
                  </a:lnTo>
                  <a:lnTo>
                    <a:pt x="845" y="317"/>
                  </a:lnTo>
                  <a:lnTo>
                    <a:pt x="841" y="317"/>
                  </a:lnTo>
                  <a:lnTo>
                    <a:pt x="599" y="317"/>
                  </a:lnTo>
                  <a:lnTo>
                    <a:pt x="596" y="317"/>
                  </a:lnTo>
                  <a:lnTo>
                    <a:pt x="593" y="316"/>
                  </a:lnTo>
                  <a:lnTo>
                    <a:pt x="591" y="315"/>
                  </a:lnTo>
                  <a:lnTo>
                    <a:pt x="589" y="313"/>
                  </a:lnTo>
                  <a:lnTo>
                    <a:pt x="586" y="311"/>
                  </a:lnTo>
                  <a:lnTo>
                    <a:pt x="585" y="309"/>
                  </a:lnTo>
                  <a:lnTo>
                    <a:pt x="584" y="306"/>
                  </a:lnTo>
                  <a:lnTo>
                    <a:pt x="584" y="302"/>
                  </a:lnTo>
                  <a:lnTo>
                    <a:pt x="584" y="60"/>
                  </a:lnTo>
                  <a:lnTo>
                    <a:pt x="584" y="57"/>
                  </a:lnTo>
                  <a:lnTo>
                    <a:pt x="585" y="54"/>
                  </a:lnTo>
                  <a:lnTo>
                    <a:pt x="586" y="51"/>
                  </a:lnTo>
                  <a:lnTo>
                    <a:pt x="589" y="49"/>
                  </a:lnTo>
                  <a:lnTo>
                    <a:pt x="591" y="47"/>
                  </a:lnTo>
                  <a:lnTo>
                    <a:pt x="593" y="46"/>
                  </a:lnTo>
                  <a:lnTo>
                    <a:pt x="596" y="45"/>
                  </a:lnTo>
                  <a:lnTo>
                    <a:pt x="599" y="45"/>
                  </a:lnTo>
                  <a:lnTo>
                    <a:pt x="841" y="45"/>
                  </a:lnTo>
                  <a:lnTo>
                    <a:pt x="845" y="45"/>
                  </a:lnTo>
                  <a:lnTo>
                    <a:pt x="847" y="46"/>
                  </a:lnTo>
                  <a:lnTo>
                    <a:pt x="850" y="47"/>
                  </a:lnTo>
                  <a:lnTo>
                    <a:pt x="852" y="49"/>
                  </a:lnTo>
                  <a:lnTo>
                    <a:pt x="854" y="51"/>
                  </a:lnTo>
                  <a:lnTo>
                    <a:pt x="855" y="54"/>
                  </a:lnTo>
                  <a:lnTo>
                    <a:pt x="856" y="57"/>
                  </a:lnTo>
                  <a:lnTo>
                    <a:pt x="856" y="60"/>
                  </a:lnTo>
                  <a:lnTo>
                    <a:pt x="856" y="302"/>
                  </a:lnTo>
                  <a:close/>
                  <a:moveTo>
                    <a:pt x="841" y="371"/>
                  </a:moveTo>
                  <a:lnTo>
                    <a:pt x="805" y="371"/>
                  </a:lnTo>
                  <a:lnTo>
                    <a:pt x="805" y="536"/>
                  </a:lnTo>
                  <a:lnTo>
                    <a:pt x="805" y="538"/>
                  </a:lnTo>
                  <a:lnTo>
                    <a:pt x="804" y="541"/>
                  </a:lnTo>
                  <a:lnTo>
                    <a:pt x="803" y="544"/>
                  </a:lnTo>
                  <a:lnTo>
                    <a:pt x="801" y="546"/>
                  </a:lnTo>
                  <a:lnTo>
                    <a:pt x="799" y="548"/>
                  </a:lnTo>
                  <a:lnTo>
                    <a:pt x="796" y="549"/>
                  </a:lnTo>
                  <a:lnTo>
                    <a:pt x="793" y="550"/>
                  </a:lnTo>
                  <a:lnTo>
                    <a:pt x="790" y="551"/>
                  </a:lnTo>
                  <a:lnTo>
                    <a:pt x="788" y="550"/>
                  </a:lnTo>
                  <a:lnTo>
                    <a:pt x="785" y="549"/>
                  </a:lnTo>
                  <a:lnTo>
                    <a:pt x="783" y="548"/>
                  </a:lnTo>
                  <a:lnTo>
                    <a:pt x="780" y="546"/>
                  </a:lnTo>
                  <a:lnTo>
                    <a:pt x="778" y="544"/>
                  </a:lnTo>
                  <a:lnTo>
                    <a:pt x="776" y="541"/>
                  </a:lnTo>
                  <a:lnTo>
                    <a:pt x="776" y="538"/>
                  </a:lnTo>
                  <a:lnTo>
                    <a:pt x="775" y="536"/>
                  </a:lnTo>
                  <a:lnTo>
                    <a:pt x="775" y="356"/>
                  </a:lnTo>
                  <a:lnTo>
                    <a:pt x="776" y="353"/>
                  </a:lnTo>
                  <a:lnTo>
                    <a:pt x="776" y="351"/>
                  </a:lnTo>
                  <a:lnTo>
                    <a:pt x="778" y="347"/>
                  </a:lnTo>
                  <a:lnTo>
                    <a:pt x="780" y="345"/>
                  </a:lnTo>
                  <a:lnTo>
                    <a:pt x="783" y="344"/>
                  </a:lnTo>
                  <a:lnTo>
                    <a:pt x="785" y="342"/>
                  </a:lnTo>
                  <a:lnTo>
                    <a:pt x="788" y="342"/>
                  </a:lnTo>
                  <a:lnTo>
                    <a:pt x="790" y="341"/>
                  </a:lnTo>
                  <a:lnTo>
                    <a:pt x="841" y="341"/>
                  </a:lnTo>
                  <a:lnTo>
                    <a:pt x="845" y="342"/>
                  </a:lnTo>
                  <a:lnTo>
                    <a:pt x="847" y="342"/>
                  </a:lnTo>
                  <a:lnTo>
                    <a:pt x="850" y="344"/>
                  </a:lnTo>
                  <a:lnTo>
                    <a:pt x="852" y="345"/>
                  </a:lnTo>
                  <a:lnTo>
                    <a:pt x="854" y="347"/>
                  </a:lnTo>
                  <a:lnTo>
                    <a:pt x="855" y="351"/>
                  </a:lnTo>
                  <a:lnTo>
                    <a:pt x="856" y="353"/>
                  </a:lnTo>
                  <a:lnTo>
                    <a:pt x="856" y="356"/>
                  </a:lnTo>
                  <a:lnTo>
                    <a:pt x="856" y="359"/>
                  </a:lnTo>
                  <a:lnTo>
                    <a:pt x="855" y="362"/>
                  </a:lnTo>
                  <a:lnTo>
                    <a:pt x="854" y="365"/>
                  </a:lnTo>
                  <a:lnTo>
                    <a:pt x="852" y="367"/>
                  </a:lnTo>
                  <a:lnTo>
                    <a:pt x="850" y="369"/>
                  </a:lnTo>
                  <a:lnTo>
                    <a:pt x="847" y="370"/>
                  </a:lnTo>
                  <a:lnTo>
                    <a:pt x="845" y="371"/>
                  </a:lnTo>
                  <a:lnTo>
                    <a:pt x="841" y="371"/>
                  </a:lnTo>
                  <a:close/>
                  <a:moveTo>
                    <a:pt x="856" y="705"/>
                  </a:moveTo>
                  <a:lnTo>
                    <a:pt x="856" y="709"/>
                  </a:lnTo>
                  <a:lnTo>
                    <a:pt x="855" y="712"/>
                  </a:lnTo>
                  <a:lnTo>
                    <a:pt x="854" y="714"/>
                  </a:lnTo>
                  <a:lnTo>
                    <a:pt x="852" y="716"/>
                  </a:lnTo>
                  <a:lnTo>
                    <a:pt x="850" y="718"/>
                  </a:lnTo>
                  <a:lnTo>
                    <a:pt x="847" y="719"/>
                  </a:lnTo>
                  <a:lnTo>
                    <a:pt x="845" y="720"/>
                  </a:lnTo>
                  <a:lnTo>
                    <a:pt x="841" y="720"/>
                  </a:lnTo>
                  <a:lnTo>
                    <a:pt x="838" y="720"/>
                  </a:lnTo>
                  <a:lnTo>
                    <a:pt x="835" y="719"/>
                  </a:lnTo>
                  <a:lnTo>
                    <a:pt x="833" y="718"/>
                  </a:lnTo>
                  <a:lnTo>
                    <a:pt x="831" y="716"/>
                  </a:lnTo>
                  <a:lnTo>
                    <a:pt x="829" y="714"/>
                  </a:lnTo>
                  <a:lnTo>
                    <a:pt x="828" y="712"/>
                  </a:lnTo>
                  <a:lnTo>
                    <a:pt x="826" y="709"/>
                  </a:lnTo>
                  <a:lnTo>
                    <a:pt x="826" y="705"/>
                  </a:lnTo>
                  <a:lnTo>
                    <a:pt x="826" y="614"/>
                  </a:lnTo>
                  <a:lnTo>
                    <a:pt x="776" y="614"/>
                  </a:lnTo>
                  <a:lnTo>
                    <a:pt x="776" y="842"/>
                  </a:lnTo>
                  <a:lnTo>
                    <a:pt x="775" y="845"/>
                  </a:lnTo>
                  <a:lnTo>
                    <a:pt x="774" y="847"/>
                  </a:lnTo>
                  <a:lnTo>
                    <a:pt x="773" y="850"/>
                  </a:lnTo>
                  <a:lnTo>
                    <a:pt x="771" y="852"/>
                  </a:lnTo>
                  <a:lnTo>
                    <a:pt x="769" y="853"/>
                  </a:lnTo>
                  <a:lnTo>
                    <a:pt x="766" y="855"/>
                  </a:lnTo>
                  <a:lnTo>
                    <a:pt x="763" y="857"/>
                  </a:lnTo>
                  <a:lnTo>
                    <a:pt x="761" y="857"/>
                  </a:lnTo>
                  <a:lnTo>
                    <a:pt x="467" y="857"/>
                  </a:lnTo>
                  <a:lnTo>
                    <a:pt x="464" y="857"/>
                  </a:lnTo>
                  <a:lnTo>
                    <a:pt x="462" y="855"/>
                  </a:lnTo>
                  <a:lnTo>
                    <a:pt x="459" y="853"/>
                  </a:lnTo>
                  <a:lnTo>
                    <a:pt x="457" y="852"/>
                  </a:lnTo>
                  <a:lnTo>
                    <a:pt x="456" y="850"/>
                  </a:lnTo>
                  <a:lnTo>
                    <a:pt x="453" y="847"/>
                  </a:lnTo>
                  <a:lnTo>
                    <a:pt x="453" y="845"/>
                  </a:lnTo>
                  <a:lnTo>
                    <a:pt x="452" y="842"/>
                  </a:lnTo>
                  <a:lnTo>
                    <a:pt x="453" y="838"/>
                  </a:lnTo>
                  <a:lnTo>
                    <a:pt x="453" y="835"/>
                  </a:lnTo>
                  <a:lnTo>
                    <a:pt x="456" y="833"/>
                  </a:lnTo>
                  <a:lnTo>
                    <a:pt x="457" y="831"/>
                  </a:lnTo>
                  <a:lnTo>
                    <a:pt x="459" y="829"/>
                  </a:lnTo>
                  <a:lnTo>
                    <a:pt x="462" y="828"/>
                  </a:lnTo>
                  <a:lnTo>
                    <a:pt x="464" y="827"/>
                  </a:lnTo>
                  <a:lnTo>
                    <a:pt x="467" y="827"/>
                  </a:lnTo>
                  <a:lnTo>
                    <a:pt x="746" y="827"/>
                  </a:lnTo>
                  <a:lnTo>
                    <a:pt x="746" y="599"/>
                  </a:lnTo>
                  <a:lnTo>
                    <a:pt x="746" y="596"/>
                  </a:lnTo>
                  <a:lnTo>
                    <a:pt x="747" y="593"/>
                  </a:lnTo>
                  <a:lnTo>
                    <a:pt x="748" y="591"/>
                  </a:lnTo>
                  <a:lnTo>
                    <a:pt x="750" y="589"/>
                  </a:lnTo>
                  <a:lnTo>
                    <a:pt x="753" y="586"/>
                  </a:lnTo>
                  <a:lnTo>
                    <a:pt x="755" y="585"/>
                  </a:lnTo>
                  <a:lnTo>
                    <a:pt x="758" y="584"/>
                  </a:lnTo>
                  <a:lnTo>
                    <a:pt x="761" y="584"/>
                  </a:lnTo>
                  <a:lnTo>
                    <a:pt x="841" y="584"/>
                  </a:lnTo>
                  <a:lnTo>
                    <a:pt x="845" y="584"/>
                  </a:lnTo>
                  <a:lnTo>
                    <a:pt x="847" y="585"/>
                  </a:lnTo>
                  <a:lnTo>
                    <a:pt x="850" y="586"/>
                  </a:lnTo>
                  <a:lnTo>
                    <a:pt x="852" y="589"/>
                  </a:lnTo>
                  <a:lnTo>
                    <a:pt x="854" y="591"/>
                  </a:lnTo>
                  <a:lnTo>
                    <a:pt x="855" y="593"/>
                  </a:lnTo>
                  <a:lnTo>
                    <a:pt x="856" y="596"/>
                  </a:lnTo>
                  <a:lnTo>
                    <a:pt x="856" y="599"/>
                  </a:lnTo>
                  <a:lnTo>
                    <a:pt x="856" y="705"/>
                  </a:lnTo>
                  <a:close/>
                  <a:moveTo>
                    <a:pt x="341" y="787"/>
                  </a:moveTo>
                  <a:lnTo>
                    <a:pt x="341" y="638"/>
                  </a:lnTo>
                  <a:lnTo>
                    <a:pt x="342" y="635"/>
                  </a:lnTo>
                  <a:lnTo>
                    <a:pt x="343" y="631"/>
                  </a:lnTo>
                  <a:lnTo>
                    <a:pt x="344" y="629"/>
                  </a:lnTo>
                  <a:lnTo>
                    <a:pt x="346" y="627"/>
                  </a:lnTo>
                  <a:lnTo>
                    <a:pt x="348" y="625"/>
                  </a:lnTo>
                  <a:lnTo>
                    <a:pt x="351" y="624"/>
                  </a:lnTo>
                  <a:lnTo>
                    <a:pt x="354" y="623"/>
                  </a:lnTo>
                  <a:lnTo>
                    <a:pt x="356" y="623"/>
                  </a:lnTo>
                  <a:lnTo>
                    <a:pt x="359" y="623"/>
                  </a:lnTo>
                  <a:lnTo>
                    <a:pt x="362" y="624"/>
                  </a:lnTo>
                  <a:lnTo>
                    <a:pt x="364" y="625"/>
                  </a:lnTo>
                  <a:lnTo>
                    <a:pt x="367" y="627"/>
                  </a:lnTo>
                  <a:lnTo>
                    <a:pt x="369" y="629"/>
                  </a:lnTo>
                  <a:lnTo>
                    <a:pt x="370" y="631"/>
                  </a:lnTo>
                  <a:lnTo>
                    <a:pt x="371" y="635"/>
                  </a:lnTo>
                  <a:lnTo>
                    <a:pt x="371" y="638"/>
                  </a:lnTo>
                  <a:lnTo>
                    <a:pt x="371" y="772"/>
                  </a:lnTo>
                  <a:lnTo>
                    <a:pt x="467" y="772"/>
                  </a:lnTo>
                  <a:lnTo>
                    <a:pt x="471" y="773"/>
                  </a:lnTo>
                  <a:lnTo>
                    <a:pt x="474" y="774"/>
                  </a:lnTo>
                  <a:lnTo>
                    <a:pt x="476" y="775"/>
                  </a:lnTo>
                  <a:lnTo>
                    <a:pt x="478" y="777"/>
                  </a:lnTo>
                  <a:lnTo>
                    <a:pt x="480" y="779"/>
                  </a:lnTo>
                  <a:lnTo>
                    <a:pt x="481" y="782"/>
                  </a:lnTo>
                  <a:lnTo>
                    <a:pt x="482" y="785"/>
                  </a:lnTo>
                  <a:lnTo>
                    <a:pt x="482" y="787"/>
                  </a:lnTo>
                  <a:lnTo>
                    <a:pt x="482" y="790"/>
                  </a:lnTo>
                  <a:lnTo>
                    <a:pt x="481" y="793"/>
                  </a:lnTo>
                  <a:lnTo>
                    <a:pt x="480" y="795"/>
                  </a:lnTo>
                  <a:lnTo>
                    <a:pt x="478" y="798"/>
                  </a:lnTo>
                  <a:lnTo>
                    <a:pt x="476" y="800"/>
                  </a:lnTo>
                  <a:lnTo>
                    <a:pt x="474" y="801"/>
                  </a:lnTo>
                  <a:lnTo>
                    <a:pt x="471" y="802"/>
                  </a:lnTo>
                  <a:lnTo>
                    <a:pt x="467" y="803"/>
                  </a:lnTo>
                  <a:lnTo>
                    <a:pt x="356" y="802"/>
                  </a:lnTo>
                  <a:lnTo>
                    <a:pt x="354" y="802"/>
                  </a:lnTo>
                  <a:lnTo>
                    <a:pt x="351" y="801"/>
                  </a:lnTo>
                  <a:lnTo>
                    <a:pt x="348" y="800"/>
                  </a:lnTo>
                  <a:lnTo>
                    <a:pt x="346" y="798"/>
                  </a:lnTo>
                  <a:lnTo>
                    <a:pt x="344" y="795"/>
                  </a:lnTo>
                  <a:lnTo>
                    <a:pt x="343" y="793"/>
                  </a:lnTo>
                  <a:lnTo>
                    <a:pt x="342" y="790"/>
                  </a:lnTo>
                  <a:lnTo>
                    <a:pt x="341" y="787"/>
                  </a:lnTo>
                  <a:close/>
                  <a:moveTo>
                    <a:pt x="317" y="302"/>
                  </a:moveTo>
                  <a:lnTo>
                    <a:pt x="317" y="306"/>
                  </a:lnTo>
                  <a:lnTo>
                    <a:pt x="316" y="309"/>
                  </a:lnTo>
                  <a:lnTo>
                    <a:pt x="315" y="311"/>
                  </a:lnTo>
                  <a:lnTo>
                    <a:pt x="313" y="313"/>
                  </a:lnTo>
                  <a:lnTo>
                    <a:pt x="311" y="315"/>
                  </a:lnTo>
                  <a:lnTo>
                    <a:pt x="309" y="316"/>
                  </a:lnTo>
                  <a:lnTo>
                    <a:pt x="306" y="317"/>
                  </a:lnTo>
                  <a:lnTo>
                    <a:pt x="302" y="317"/>
                  </a:lnTo>
                  <a:lnTo>
                    <a:pt x="60" y="317"/>
                  </a:lnTo>
                  <a:lnTo>
                    <a:pt x="57" y="317"/>
                  </a:lnTo>
                  <a:lnTo>
                    <a:pt x="54" y="316"/>
                  </a:lnTo>
                  <a:lnTo>
                    <a:pt x="51" y="315"/>
                  </a:lnTo>
                  <a:lnTo>
                    <a:pt x="49" y="313"/>
                  </a:lnTo>
                  <a:lnTo>
                    <a:pt x="47" y="311"/>
                  </a:lnTo>
                  <a:lnTo>
                    <a:pt x="46" y="309"/>
                  </a:lnTo>
                  <a:lnTo>
                    <a:pt x="45" y="306"/>
                  </a:lnTo>
                  <a:lnTo>
                    <a:pt x="45" y="302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6" y="54"/>
                  </a:lnTo>
                  <a:lnTo>
                    <a:pt x="47" y="51"/>
                  </a:lnTo>
                  <a:lnTo>
                    <a:pt x="49" y="49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0" y="45"/>
                  </a:lnTo>
                  <a:lnTo>
                    <a:pt x="302" y="45"/>
                  </a:lnTo>
                  <a:lnTo>
                    <a:pt x="306" y="45"/>
                  </a:lnTo>
                  <a:lnTo>
                    <a:pt x="309" y="46"/>
                  </a:lnTo>
                  <a:lnTo>
                    <a:pt x="311" y="47"/>
                  </a:lnTo>
                  <a:lnTo>
                    <a:pt x="313" y="49"/>
                  </a:lnTo>
                  <a:lnTo>
                    <a:pt x="315" y="51"/>
                  </a:lnTo>
                  <a:lnTo>
                    <a:pt x="316" y="54"/>
                  </a:lnTo>
                  <a:lnTo>
                    <a:pt x="317" y="57"/>
                  </a:lnTo>
                  <a:lnTo>
                    <a:pt x="317" y="60"/>
                  </a:lnTo>
                  <a:lnTo>
                    <a:pt x="317" y="302"/>
                  </a:lnTo>
                  <a:close/>
                  <a:moveTo>
                    <a:pt x="317" y="433"/>
                  </a:moveTo>
                  <a:lnTo>
                    <a:pt x="317" y="436"/>
                  </a:lnTo>
                  <a:lnTo>
                    <a:pt x="316" y="440"/>
                  </a:lnTo>
                  <a:lnTo>
                    <a:pt x="315" y="442"/>
                  </a:lnTo>
                  <a:lnTo>
                    <a:pt x="313" y="444"/>
                  </a:lnTo>
                  <a:lnTo>
                    <a:pt x="311" y="446"/>
                  </a:lnTo>
                  <a:lnTo>
                    <a:pt x="309" y="447"/>
                  </a:lnTo>
                  <a:lnTo>
                    <a:pt x="306" y="448"/>
                  </a:lnTo>
                  <a:lnTo>
                    <a:pt x="302" y="449"/>
                  </a:lnTo>
                  <a:lnTo>
                    <a:pt x="299" y="448"/>
                  </a:lnTo>
                  <a:lnTo>
                    <a:pt x="297" y="447"/>
                  </a:lnTo>
                  <a:lnTo>
                    <a:pt x="294" y="446"/>
                  </a:lnTo>
                  <a:lnTo>
                    <a:pt x="292" y="444"/>
                  </a:lnTo>
                  <a:lnTo>
                    <a:pt x="291" y="442"/>
                  </a:lnTo>
                  <a:lnTo>
                    <a:pt x="288" y="440"/>
                  </a:lnTo>
                  <a:lnTo>
                    <a:pt x="287" y="436"/>
                  </a:lnTo>
                  <a:lnTo>
                    <a:pt x="287" y="433"/>
                  </a:lnTo>
                  <a:lnTo>
                    <a:pt x="287" y="371"/>
                  </a:lnTo>
                  <a:lnTo>
                    <a:pt x="60" y="371"/>
                  </a:lnTo>
                  <a:lnTo>
                    <a:pt x="57" y="371"/>
                  </a:lnTo>
                  <a:lnTo>
                    <a:pt x="54" y="370"/>
                  </a:lnTo>
                  <a:lnTo>
                    <a:pt x="51" y="369"/>
                  </a:lnTo>
                  <a:lnTo>
                    <a:pt x="49" y="367"/>
                  </a:lnTo>
                  <a:lnTo>
                    <a:pt x="47" y="365"/>
                  </a:lnTo>
                  <a:lnTo>
                    <a:pt x="46" y="362"/>
                  </a:lnTo>
                  <a:lnTo>
                    <a:pt x="45" y="359"/>
                  </a:lnTo>
                  <a:lnTo>
                    <a:pt x="45" y="356"/>
                  </a:lnTo>
                  <a:lnTo>
                    <a:pt x="45" y="353"/>
                  </a:lnTo>
                  <a:lnTo>
                    <a:pt x="46" y="351"/>
                  </a:lnTo>
                  <a:lnTo>
                    <a:pt x="47" y="347"/>
                  </a:lnTo>
                  <a:lnTo>
                    <a:pt x="49" y="345"/>
                  </a:lnTo>
                  <a:lnTo>
                    <a:pt x="51" y="344"/>
                  </a:lnTo>
                  <a:lnTo>
                    <a:pt x="54" y="342"/>
                  </a:lnTo>
                  <a:lnTo>
                    <a:pt x="57" y="342"/>
                  </a:lnTo>
                  <a:lnTo>
                    <a:pt x="60" y="341"/>
                  </a:lnTo>
                  <a:lnTo>
                    <a:pt x="302" y="341"/>
                  </a:lnTo>
                  <a:lnTo>
                    <a:pt x="306" y="342"/>
                  </a:lnTo>
                  <a:lnTo>
                    <a:pt x="309" y="342"/>
                  </a:lnTo>
                  <a:lnTo>
                    <a:pt x="311" y="344"/>
                  </a:lnTo>
                  <a:lnTo>
                    <a:pt x="313" y="345"/>
                  </a:lnTo>
                  <a:lnTo>
                    <a:pt x="315" y="347"/>
                  </a:lnTo>
                  <a:lnTo>
                    <a:pt x="316" y="351"/>
                  </a:lnTo>
                  <a:lnTo>
                    <a:pt x="317" y="353"/>
                  </a:lnTo>
                  <a:lnTo>
                    <a:pt x="317" y="356"/>
                  </a:lnTo>
                  <a:lnTo>
                    <a:pt x="317" y="433"/>
                  </a:lnTo>
                  <a:close/>
                  <a:moveTo>
                    <a:pt x="317" y="842"/>
                  </a:moveTo>
                  <a:lnTo>
                    <a:pt x="317" y="845"/>
                  </a:lnTo>
                  <a:lnTo>
                    <a:pt x="316" y="847"/>
                  </a:lnTo>
                  <a:lnTo>
                    <a:pt x="315" y="850"/>
                  </a:lnTo>
                  <a:lnTo>
                    <a:pt x="313" y="852"/>
                  </a:lnTo>
                  <a:lnTo>
                    <a:pt x="311" y="853"/>
                  </a:lnTo>
                  <a:lnTo>
                    <a:pt x="309" y="855"/>
                  </a:lnTo>
                  <a:lnTo>
                    <a:pt x="306" y="857"/>
                  </a:lnTo>
                  <a:lnTo>
                    <a:pt x="302" y="857"/>
                  </a:lnTo>
                  <a:lnTo>
                    <a:pt x="60" y="857"/>
                  </a:lnTo>
                  <a:lnTo>
                    <a:pt x="57" y="857"/>
                  </a:lnTo>
                  <a:lnTo>
                    <a:pt x="54" y="855"/>
                  </a:lnTo>
                  <a:lnTo>
                    <a:pt x="51" y="853"/>
                  </a:lnTo>
                  <a:lnTo>
                    <a:pt x="49" y="852"/>
                  </a:lnTo>
                  <a:lnTo>
                    <a:pt x="47" y="850"/>
                  </a:lnTo>
                  <a:lnTo>
                    <a:pt x="46" y="847"/>
                  </a:lnTo>
                  <a:lnTo>
                    <a:pt x="45" y="845"/>
                  </a:lnTo>
                  <a:lnTo>
                    <a:pt x="45" y="842"/>
                  </a:lnTo>
                  <a:lnTo>
                    <a:pt x="45" y="599"/>
                  </a:lnTo>
                  <a:lnTo>
                    <a:pt x="45" y="596"/>
                  </a:lnTo>
                  <a:lnTo>
                    <a:pt x="46" y="593"/>
                  </a:lnTo>
                  <a:lnTo>
                    <a:pt x="47" y="591"/>
                  </a:lnTo>
                  <a:lnTo>
                    <a:pt x="49" y="589"/>
                  </a:lnTo>
                  <a:lnTo>
                    <a:pt x="51" y="586"/>
                  </a:lnTo>
                  <a:lnTo>
                    <a:pt x="54" y="585"/>
                  </a:lnTo>
                  <a:lnTo>
                    <a:pt x="57" y="584"/>
                  </a:lnTo>
                  <a:lnTo>
                    <a:pt x="60" y="584"/>
                  </a:lnTo>
                  <a:lnTo>
                    <a:pt x="302" y="584"/>
                  </a:lnTo>
                  <a:lnTo>
                    <a:pt x="306" y="584"/>
                  </a:lnTo>
                  <a:lnTo>
                    <a:pt x="309" y="585"/>
                  </a:lnTo>
                  <a:lnTo>
                    <a:pt x="311" y="586"/>
                  </a:lnTo>
                  <a:lnTo>
                    <a:pt x="313" y="589"/>
                  </a:lnTo>
                  <a:lnTo>
                    <a:pt x="315" y="591"/>
                  </a:lnTo>
                  <a:lnTo>
                    <a:pt x="316" y="593"/>
                  </a:lnTo>
                  <a:lnTo>
                    <a:pt x="317" y="596"/>
                  </a:lnTo>
                  <a:lnTo>
                    <a:pt x="317" y="599"/>
                  </a:lnTo>
                  <a:lnTo>
                    <a:pt x="317" y="842"/>
                  </a:lnTo>
                  <a:close/>
                  <a:moveTo>
                    <a:pt x="298" y="530"/>
                  </a:moveTo>
                  <a:lnTo>
                    <a:pt x="301" y="530"/>
                  </a:lnTo>
                  <a:lnTo>
                    <a:pt x="303" y="531"/>
                  </a:lnTo>
                  <a:lnTo>
                    <a:pt x="307" y="533"/>
                  </a:lnTo>
                  <a:lnTo>
                    <a:pt x="309" y="534"/>
                  </a:lnTo>
                  <a:lnTo>
                    <a:pt x="310" y="536"/>
                  </a:lnTo>
                  <a:lnTo>
                    <a:pt x="312" y="539"/>
                  </a:lnTo>
                  <a:lnTo>
                    <a:pt x="313" y="541"/>
                  </a:lnTo>
                  <a:lnTo>
                    <a:pt x="313" y="545"/>
                  </a:lnTo>
                  <a:lnTo>
                    <a:pt x="313" y="548"/>
                  </a:lnTo>
                  <a:lnTo>
                    <a:pt x="312" y="551"/>
                  </a:lnTo>
                  <a:lnTo>
                    <a:pt x="310" y="553"/>
                  </a:lnTo>
                  <a:lnTo>
                    <a:pt x="309" y="555"/>
                  </a:lnTo>
                  <a:lnTo>
                    <a:pt x="307" y="557"/>
                  </a:lnTo>
                  <a:lnTo>
                    <a:pt x="303" y="559"/>
                  </a:lnTo>
                  <a:lnTo>
                    <a:pt x="301" y="560"/>
                  </a:lnTo>
                  <a:lnTo>
                    <a:pt x="298" y="560"/>
                  </a:lnTo>
                  <a:lnTo>
                    <a:pt x="229" y="560"/>
                  </a:lnTo>
                  <a:lnTo>
                    <a:pt x="227" y="560"/>
                  </a:lnTo>
                  <a:lnTo>
                    <a:pt x="224" y="559"/>
                  </a:lnTo>
                  <a:lnTo>
                    <a:pt x="222" y="557"/>
                  </a:lnTo>
                  <a:lnTo>
                    <a:pt x="220" y="555"/>
                  </a:lnTo>
                  <a:lnTo>
                    <a:pt x="218" y="553"/>
                  </a:lnTo>
                  <a:lnTo>
                    <a:pt x="215" y="551"/>
                  </a:lnTo>
                  <a:lnTo>
                    <a:pt x="215" y="548"/>
                  </a:lnTo>
                  <a:lnTo>
                    <a:pt x="214" y="545"/>
                  </a:lnTo>
                  <a:lnTo>
                    <a:pt x="215" y="541"/>
                  </a:lnTo>
                  <a:lnTo>
                    <a:pt x="217" y="539"/>
                  </a:lnTo>
                  <a:lnTo>
                    <a:pt x="218" y="536"/>
                  </a:lnTo>
                  <a:lnTo>
                    <a:pt x="220" y="534"/>
                  </a:lnTo>
                  <a:lnTo>
                    <a:pt x="222" y="533"/>
                  </a:lnTo>
                  <a:lnTo>
                    <a:pt x="224" y="531"/>
                  </a:lnTo>
                  <a:lnTo>
                    <a:pt x="227" y="530"/>
                  </a:lnTo>
                  <a:lnTo>
                    <a:pt x="229" y="530"/>
                  </a:lnTo>
                  <a:lnTo>
                    <a:pt x="298" y="530"/>
                  </a:lnTo>
                  <a:close/>
                  <a:moveTo>
                    <a:pt x="229" y="482"/>
                  </a:moveTo>
                  <a:lnTo>
                    <a:pt x="128" y="482"/>
                  </a:lnTo>
                  <a:lnTo>
                    <a:pt x="125" y="482"/>
                  </a:lnTo>
                  <a:lnTo>
                    <a:pt x="122" y="481"/>
                  </a:lnTo>
                  <a:lnTo>
                    <a:pt x="120" y="480"/>
                  </a:lnTo>
                  <a:lnTo>
                    <a:pt x="117" y="478"/>
                  </a:lnTo>
                  <a:lnTo>
                    <a:pt x="116" y="476"/>
                  </a:lnTo>
                  <a:lnTo>
                    <a:pt x="114" y="474"/>
                  </a:lnTo>
                  <a:lnTo>
                    <a:pt x="114" y="471"/>
                  </a:lnTo>
                  <a:lnTo>
                    <a:pt x="113" y="467"/>
                  </a:lnTo>
                  <a:lnTo>
                    <a:pt x="114" y="464"/>
                  </a:lnTo>
                  <a:lnTo>
                    <a:pt x="114" y="462"/>
                  </a:lnTo>
                  <a:lnTo>
                    <a:pt x="116" y="459"/>
                  </a:lnTo>
                  <a:lnTo>
                    <a:pt x="117" y="457"/>
                  </a:lnTo>
                  <a:lnTo>
                    <a:pt x="120" y="456"/>
                  </a:lnTo>
                  <a:lnTo>
                    <a:pt x="122" y="453"/>
                  </a:lnTo>
                  <a:lnTo>
                    <a:pt x="125" y="452"/>
                  </a:lnTo>
                  <a:lnTo>
                    <a:pt x="128" y="452"/>
                  </a:lnTo>
                  <a:lnTo>
                    <a:pt x="229" y="452"/>
                  </a:lnTo>
                  <a:lnTo>
                    <a:pt x="233" y="452"/>
                  </a:lnTo>
                  <a:lnTo>
                    <a:pt x="236" y="453"/>
                  </a:lnTo>
                  <a:lnTo>
                    <a:pt x="238" y="456"/>
                  </a:lnTo>
                  <a:lnTo>
                    <a:pt x="240" y="457"/>
                  </a:lnTo>
                  <a:lnTo>
                    <a:pt x="242" y="459"/>
                  </a:lnTo>
                  <a:lnTo>
                    <a:pt x="243" y="462"/>
                  </a:lnTo>
                  <a:lnTo>
                    <a:pt x="244" y="464"/>
                  </a:lnTo>
                  <a:lnTo>
                    <a:pt x="244" y="467"/>
                  </a:lnTo>
                  <a:lnTo>
                    <a:pt x="244" y="471"/>
                  </a:lnTo>
                  <a:lnTo>
                    <a:pt x="243" y="474"/>
                  </a:lnTo>
                  <a:lnTo>
                    <a:pt x="242" y="476"/>
                  </a:lnTo>
                  <a:lnTo>
                    <a:pt x="240" y="478"/>
                  </a:lnTo>
                  <a:lnTo>
                    <a:pt x="238" y="480"/>
                  </a:lnTo>
                  <a:lnTo>
                    <a:pt x="236" y="481"/>
                  </a:lnTo>
                  <a:lnTo>
                    <a:pt x="233" y="482"/>
                  </a:lnTo>
                  <a:lnTo>
                    <a:pt x="229" y="482"/>
                  </a:lnTo>
                  <a:close/>
                  <a:moveTo>
                    <a:pt x="45" y="433"/>
                  </a:moveTo>
                  <a:lnTo>
                    <a:pt x="45" y="431"/>
                  </a:lnTo>
                  <a:lnTo>
                    <a:pt x="46" y="428"/>
                  </a:lnTo>
                  <a:lnTo>
                    <a:pt x="47" y="426"/>
                  </a:lnTo>
                  <a:lnTo>
                    <a:pt x="49" y="423"/>
                  </a:lnTo>
                  <a:lnTo>
                    <a:pt x="51" y="421"/>
                  </a:lnTo>
                  <a:lnTo>
                    <a:pt x="54" y="420"/>
                  </a:lnTo>
                  <a:lnTo>
                    <a:pt x="57" y="419"/>
                  </a:lnTo>
                  <a:lnTo>
                    <a:pt x="60" y="418"/>
                  </a:lnTo>
                  <a:lnTo>
                    <a:pt x="63" y="419"/>
                  </a:lnTo>
                  <a:lnTo>
                    <a:pt x="65" y="420"/>
                  </a:lnTo>
                  <a:lnTo>
                    <a:pt x="69" y="421"/>
                  </a:lnTo>
                  <a:lnTo>
                    <a:pt x="71" y="423"/>
                  </a:lnTo>
                  <a:lnTo>
                    <a:pt x="73" y="426"/>
                  </a:lnTo>
                  <a:lnTo>
                    <a:pt x="74" y="428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530"/>
                  </a:lnTo>
                  <a:lnTo>
                    <a:pt x="128" y="530"/>
                  </a:lnTo>
                  <a:lnTo>
                    <a:pt x="131" y="530"/>
                  </a:lnTo>
                  <a:lnTo>
                    <a:pt x="134" y="531"/>
                  </a:lnTo>
                  <a:lnTo>
                    <a:pt x="136" y="533"/>
                  </a:lnTo>
                  <a:lnTo>
                    <a:pt x="138" y="534"/>
                  </a:lnTo>
                  <a:lnTo>
                    <a:pt x="140" y="536"/>
                  </a:lnTo>
                  <a:lnTo>
                    <a:pt x="142" y="539"/>
                  </a:lnTo>
                  <a:lnTo>
                    <a:pt x="143" y="541"/>
                  </a:lnTo>
                  <a:lnTo>
                    <a:pt x="143" y="545"/>
                  </a:lnTo>
                  <a:lnTo>
                    <a:pt x="143" y="548"/>
                  </a:lnTo>
                  <a:lnTo>
                    <a:pt x="142" y="551"/>
                  </a:lnTo>
                  <a:lnTo>
                    <a:pt x="140" y="553"/>
                  </a:lnTo>
                  <a:lnTo>
                    <a:pt x="138" y="555"/>
                  </a:lnTo>
                  <a:lnTo>
                    <a:pt x="136" y="557"/>
                  </a:lnTo>
                  <a:lnTo>
                    <a:pt x="134" y="559"/>
                  </a:lnTo>
                  <a:lnTo>
                    <a:pt x="131" y="560"/>
                  </a:lnTo>
                  <a:lnTo>
                    <a:pt x="128" y="560"/>
                  </a:lnTo>
                  <a:lnTo>
                    <a:pt x="60" y="560"/>
                  </a:lnTo>
                  <a:lnTo>
                    <a:pt x="57" y="560"/>
                  </a:lnTo>
                  <a:lnTo>
                    <a:pt x="54" y="559"/>
                  </a:lnTo>
                  <a:lnTo>
                    <a:pt x="51" y="557"/>
                  </a:lnTo>
                  <a:lnTo>
                    <a:pt x="49" y="555"/>
                  </a:lnTo>
                  <a:lnTo>
                    <a:pt x="47" y="553"/>
                  </a:lnTo>
                  <a:lnTo>
                    <a:pt x="46" y="551"/>
                  </a:lnTo>
                  <a:lnTo>
                    <a:pt x="45" y="548"/>
                  </a:lnTo>
                  <a:lnTo>
                    <a:pt x="45" y="545"/>
                  </a:lnTo>
                  <a:lnTo>
                    <a:pt x="45" y="433"/>
                  </a:lnTo>
                  <a:close/>
                  <a:moveTo>
                    <a:pt x="341" y="433"/>
                  </a:moveTo>
                  <a:lnTo>
                    <a:pt x="342" y="431"/>
                  </a:lnTo>
                  <a:lnTo>
                    <a:pt x="343" y="428"/>
                  </a:lnTo>
                  <a:lnTo>
                    <a:pt x="344" y="426"/>
                  </a:lnTo>
                  <a:lnTo>
                    <a:pt x="346" y="423"/>
                  </a:lnTo>
                  <a:lnTo>
                    <a:pt x="348" y="421"/>
                  </a:lnTo>
                  <a:lnTo>
                    <a:pt x="351" y="420"/>
                  </a:lnTo>
                  <a:lnTo>
                    <a:pt x="354" y="419"/>
                  </a:lnTo>
                  <a:lnTo>
                    <a:pt x="356" y="418"/>
                  </a:lnTo>
                  <a:lnTo>
                    <a:pt x="359" y="419"/>
                  </a:lnTo>
                  <a:lnTo>
                    <a:pt x="362" y="420"/>
                  </a:lnTo>
                  <a:lnTo>
                    <a:pt x="364" y="421"/>
                  </a:lnTo>
                  <a:lnTo>
                    <a:pt x="367" y="423"/>
                  </a:lnTo>
                  <a:lnTo>
                    <a:pt x="369" y="426"/>
                  </a:lnTo>
                  <a:lnTo>
                    <a:pt x="370" y="428"/>
                  </a:lnTo>
                  <a:lnTo>
                    <a:pt x="371" y="431"/>
                  </a:lnTo>
                  <a:lnTo>
                    <a:pt x="371" y="433"/>
                  </a:lnTo>
                  <a:lnTo>
                    <a:pt x="371" y="530"/>
                  </a:lnTo>
                  <a:lnTo>
                    <a:pt x="485" y="530"/>
                  </a:lnTo>
                  <a:lnTo>
                    <a:pt x="488" y="530"/>
                  </a:lnTo>
                  <a:lnTo>
                    <a:pt x="491" y="531"/>
                  </a:lnTo>
                  <a:lnTo>
                    <a:pt x="493" y="533"/>
                  </a:lnTo>
                  <a:lnTo>
                    <a:pt x="495" y="534"/>
                  </a:lnTo>
                  <a:lnTo>
                    <a:pt x="497" y="536"/>
                  </a:lnTo>
                  <a:lnTo>
                    <a:pt x="498" y="539"/>
                  </a:lnTo>
                  <a:lnTo>
                    <a:pt x="500" y="541"/>
                  </a:lnTo>
                  <a:lnTo>
                    <a:pt x="500" y="545"/>
                  </a:lnTo>
                  <a:lnTo>
                    <a:pt x="500" y="548"/>
                  </a:lnTo>
                  <a:lnTo>
                    <a:pt x="498" y="551"/>
                  </a:lnTo>
                  <a:lnTo>
                    <a:pt x="497" y="553"/>
                  </a:lnTo>
                  <a:lnTo>
                    <a:pt x="495" y="555"/>
                  </a:lnTo>
                  <a:lnTo>
                    <a:pt x="493" y="557"/>
                  </a:lnTo>
                  <a:lnTo>
                    <a:pt x="491" y="559"/>
                  </a:lnTo>
                  <a:lnTo>
                    <a:pt x="488" y="560"/>
                  </a:lnTo>
                  <a:lnTo>
                    <a:pt x="485" y="560"/>
                  </a:lnTo>
                  <a:lnTo>
                    <a:pt x="356" y="560"/>
                  </a:lnTo>
                  <a:lnTo>
                    <a:pt x="354" y="560"/>
                  </a:lnTo>
                  <a:lnTo>
                    <a:pt x="351" y="559"/>
                  </a:lnTo>
                  <a:lnTo>
                    <a:pt x="348" y="557"/>
                  </a:lnTo>
                  <a:lnTo>
                    <a:pt x="346" y="555"/>
                  </a:lnTo>
                  <a:lnTo>
                    <a:pt x="344" y="553"/>
                  </a:lnTo>
                  <a:lnTo>
                    <a:pt x="343" y="551"/>
                  </a:lnTo>
                  <a:lnTo>
                    <a:pt x="342" y="548"/>
                  </a:lnTo>
                  <a:lnTo>
                    <a:pt x="341" y="545"/>
                  </a:lnTo>
                  <a:lnTo>
                    <a:pt x="341" y="433"/>
                  </a:lnTo>
                  <a:close/>
                  <a:moveTo>
                    <a:pt x="341" y="196"/>
                  </a:moveTo>
                  <a:lnTo>
                    <a:pt x="342" y="193"/>
                  </a:lnTo>
                  <a:lnTo>
                    <a:pt x="343" y="190"/>
                  </a:lnTo>
                  <a:lnTo>
                    <a:pt x="344" y="188"/>
                  </a:lnTo>
                  <a:lnTo>
                    <a:pt x="346" y="185"/>
                  </a:lnTo>
                  <a:lnTo>
                    <a:pt x="348" y="183"/>
                  </a:lnTo>
                  <a:lnTo>
                    <a:pt x="351" y="182"/>
                  </a:lnTo>
                  <a:lnTo>
                    <a:pt x="354" y="181"/>
                  </a:lnTo>
                  <a:lnTo>
                    <a:pt x="356" y="181"/>
                  </a:lnTo>
                  <a:lnTo>
                    <a:pt x="359" y="181"/>
                  </a:lnTo>
                  <a:lnTo>
                    <a:pt x="362" y="182"/>
                  </a:lnTo>
                  <a:lnTo>
                    <a:pt x="364" y="183"/>
                  </a:lnTo>
                  <a:lnTo>
                    <a:pt x="367" y="185"/>
                  </a:lnTo>
                  <a:lnTo>
                    <a:pt x="369" y="188"/>
                  </a:lnTo>
                  <a:lnTo>
                    <a:pt x="370" y="190"/>
                  </a:lnTo>
                  <a:lnTo>
                    <a:pt x="371" y="193"/>
                  </a:lnTo>
                  <a:lnTo>
                    <a:pt x="371" y="196"/>
                  </a:lnTo>
                  <a:lnTo>
                    <a:pt x="371" y="298"/>
                  </a:lnTo>
                  <a:lnTo>
                    <a:pt x="371" y="300"/>
                  </a:lnTo>
                  <a:lnTo>
                    <a:pt x="370" y="303"/>
                  </a:lnTo>
                  <a:lnTo>
                    <a:pt x="369" y="306"/>
                  </a:lnTo>
                  <a:lnTo>
                    <a:pt x="367" y="309"/>
                  </a:lnTo>
                  <a:lnTo>
                    <a:pt x="364" y="310"/>
                  </a:lnTo>
                  <a:lnTo>
                    <a:pt x="362" y="312"/>
                  </a:lnTo>
                  <a:lnTo>
                    <a:pt x="359" y="312"/>
                  </a:lnTo>
                  <a:lnTo>
                    <a:pt x="356" y="313"/>
                  </a:lnTo>
                  <a:lnTo>
                    <a:pt x="354" y="312"/>
                  </a:lnTo>
                  <a:lnTo>
                    <a:pt x="351" y="312"/>
                  </a:lnTo>
                  <a:lnTo>
                    <a:pt x="348" y="310"/>
                  </a:lnTo>
                  <a:lnTo>
                    <a:pt x="346" y="309"/>
                  </a:lnTo>
                  <a:lnTo>
                    <a:pt x="344" y="306"/>
                  </a:lnTo>
                  <a:lnTo>
                    <a:pt x="343" y="303"/>
                  </a:lnTo>
                  <a:lnTo>
                    <a:pt x="342" y="300"/>
                  </a:lnTo>
                  <a:lnTo>
                    <a:pt x="341" y="298"/>
                  </a:lnTo>
                  <a:lnTo>
                    <a:pt x="341" y="196"/>
                  </a:lnTo>
                  <a:close/>
                  <a:moveTo>
                    <a:pt x="341" y="60"/>
                  </a:moveTo>
                  <a:lnTo>
                    <a:pt x="342" y="57"/>
                  </a:lnTo>
                  <a:lnTo>
                    <a:pt x="343" y="54"/>
                  </a:lnTo>
                  <a:lnTo>
                    <a:pt x="344" y="51"/>
                  </a:lnTo>
                  <a:lnTo>
                    <a:pt x="346" y="49"/>
                  </a:lnTo>
                  <a:lnTo>
                    <a:pt x="348" y="47"/>
                  </a:lnTo>
                  <a:lnTo>
                    <a:pt x="351" y="46"/>
                  </a:lnTo>
                  <a:lnTo>
                    <a:pt x="354" y="45"/>
                  </a:lnTo>
                  <a:lnTo>
                    <a:pt x="356" y="45"/>
                  </a:lnTo>
                  <a:lnTo>
                    <a:pt x="359" y="45"/>
                  </a:lnTo>
                  <a:lnTo>
                    <a:pt x="362" y="46"/>
                  </a:lnTo>
                  <a:lnTo>
                    <a:pt x="364" y="47"/>
                  </a:lnTo>
                  <a:lnTo>
                    <a:pt x="367" y="49"/>
                  </a:lnTo>
                  <a:lnTo>
                    <a:pt x="369" y="51"/>
                  </a:lnTo>
                  <a:lnTo>
                    <a:pt x="370" y="54"/>
                  </a:lnTo>
                  <a:lnTo>
                    <a:pt x="371" y="57"/>
                  </a:lnTo>
                  <a:lnTo>
                    <a:pt x="371" y="60"/>
                  </a:lnTo>
                  <a:lnTo>
                    <a:pt x="371" y="125"/>
                  </a:lnTo>
                  <a:lnTo>
                    <a:pt x="434" y="125"/>
                  </a:lnTo>
                  <a:lnTo>
                    <a:pt x="436" y="127"/>
                  </a:lnTo>
                  <a:lnTo>
                    <a:pt x="440" y="127"/>
                  </a:lnTo>
                  <a:lnTo>
                    <a:pt x="442" y="129"/>
                  </a:lnTo>
                  <a:lnTo>
                    <a:pt x="445" y="130"/>
                  </a:lnTo>
                  <a:lnTo>
                    <a:pt x="446" y="132"/>
                  </a:lnTo>
                  <a:lnTo>
                    <a:pt x="448" y="135"/>
                  </a:lnTo>
                  <a:lnTo>
                    <a:pt x="448" y="137"/>
                  </a:lnTo>
                  <a:lnTo>
                    <a:pt x="449" y="140"/>
                  </a:lnTo>
                  <a:lnTo>
                    <a:pt x="448" y="144"/>
                  </a:lnTo>
                  <a:lnTo>
                    <a:pt x="448" y="147"/>
                  </a:lnTo>
                  <a:lnTo>
                    <a:pt x="446" y="149"/>
                  </a:lnTo>
                  <a:lnTo>
                    <a:pt x="445" y="151"/>
                  </a:lnTo>
                  <a:lnTo>
                    <a:pt x="442" y="153"/>
                  </a:lnTo>
                  <a:lnTo>
                    <a:pt x="440" y="154"/>
                  </a:lnTo>
                  <a:lnTo>
                    <a:pt x="436" y="155"/>
                  </a:lnTo>
                  <a:lnTo>
                    <a:pt x="434" y="155"/>
                  </a:lnTo>
                  <a:lnTo>
                    <a:pt x="356" y="155"/>
                  </a:lnTo>
                  <a:lnTo>
                    <a:pt x="354" y="155"/>
                  </a:lnTo>
                  <a:lnTo>
                    <a:pt x="351" y="154"/>
                  </a:lnTo>
                  <a:lnTo>
                    <a:pt x="348" y="153"/>
                  </a:lnTo>
                  <a:lnTo>
                    <a:pt x="346" y="151"/>
                  </a:lnTo>
                  <a:lnTo>
                    <a:pt x="344" y="149"/>
                  </a:lnTo>
                  <a:lnTo>
                    <a:pt x="343" y="147"/>
                  </a:lnTo>
                  <a:lnTo>
                    <a:pt x="342" y="144"/>
                  </a:lnTo>
                  <a:lnTo>
                    <a:pt x="341" y="140"/>
                  </a:lnTo>
                  <a:lnTo>
                    <a:pt x="341" y="60"/>
                  </a:lnTo>
                  <a:close/>
                  <a:moveTo>
                    <a:pt x="434" y="45"/>
                  </a:moveTo>
                  <a:lnTo>
                    <a:pt x="536" y="45"/>
                  </a:lnTo>
                  <a:lnTo>
                    <a:pt x="539" y="45"/>
                  </a:lnTo>
                  <a:lnTo>
                    <a:pt x="541" y="46"/>
                  </a:lnTo>
                  <a:lnTo>
                    <a:pt x="545" y="47"/>
                  </a:lnTo>
                  <a:lnTo>
                    <a:pt x="547" y="49"/>
                  </a:lnTo>
                  <a:lnTo>
                    <a:pt x="548" y="51"/>
                  </a:lnTo>
                  <a:lnTo>
                    <a:pt x="550" y="54"/>
                  </a:lnTo>
                  <a:lnTo>
                    <a:pt x="550" y="57"/>
                  </a:lnTo>
                  <a:lnTo>
                    <a:pt x="551" y="60"/>
                  </a:lnTo>
                  <a:lnTo>
                    <a:pt x="550" y="63"/>
                  </a:lnTo>
                  <a:lnTo>
                    <a:pt x="550" y="65"/>
                  </a:lnTo>
                  <a:lnTo>
                    <a:pt x="548" y="69"/>
                  </a:lnTo>
                  <a:lnTo>
                    <a:pt x="547" y="71"/>
                  </a:lnTo>
                  <a:lnTo>
                    <a:pt x="545" y="72"/>
                  </a:lnTo>
                  <a:lnTo>
                    <a:pt x="541" y="74"/>
                  </a:lnTo>
                  <a:lnTo>
                    <a:pt x="539" y="75"/>
                  </a:lnTo>
                  <a:lnTo>
                    <a:pt x="536" y="75"/>
                  </a:lnTo>
                  <a:lnTo>
                    <a:pt x="434" y="75"/>
                  </a:lnTo>
                  <a:lnTo>
                    <a:pt x="431" y="75"/>
                  </a:lnTo>
                  <a:lnTo>
                    <a:pt x="428" y="74"/>
                  </a:lnTo>
                  <a:lnTo>
                    <a:pt x="426" y="72"/>
                  </a:lnTo>
                  <a:lnTo>
                    <a:pt x="423" y="71"/>
                  </a:lnTo>
                  <a:lnTo>
                    <a:pt x="421" y="69"/>
                  </a:lnTo>
                  <a:lnTo>
                    <a:pt x="420" y="65"/>
                  </a:lnTo>
                  <a:lnTo>
                    <a:pt x="419" y="63"/>
                  </a:lnTo>
                  <a:lnTo>
                    <a:pt x="419" y="60"/>
                  </a:lnTo>
                  <a:lnTo>
                    <a:pt x="419" y="57"/>
                  </a:lnTo>
                  <a:lnTo>
                    <a:pt x="420" y="54"/>
                  </a:lnTo>
                  <a:lnTo>
                    <a:pt x="421" y="51"/>
                  </a:lnTo>
                  <a:lnTo>
                    <a:pt x="423" y="49"/>
                  </a:lnTo>
                  <a:lnTo>
                    <a:pt x="426" y="47"/>
                  </a:lnTo>
                  <a:lnTo>
                    <a:pt x="428" y="46"/>
                  </a:lnTo>
                  <a:lnTo>
                    <a:pt x="431" y="45"/>
                  </a:lnTo>
                  <a:lnTo>
                    <a:pt x="434" y="45"/>
                  </a:lnTo>
                  <a:close/>
                  <a:moveTo>
                    <a:pt x="722" y="371"/>
                  </a:moveTo>
                  <a:lnTo>
                    <a:pt x="560" y="371"/>
                  </a:lnTo>
                  <a:lnTo>
                    <a:pt x="560" y="433"/>
                  </a:lnTo>
                  <a:lnTo>
                    <a:pt x="560" y="436"/>
                  </a:lnTo>
                  <a:lnTo>
                    <a:pt x="558" y="440"/>
                  </a:lnTo>
                  <a:lnTo>
                    <a:pt x="557" y="442"/>
                  </a:lnTo>
                  <a:lnTo>
                    <a:pt x="555" y="444"/>
                  </a:lnTo>
                  <a:lnTo>
                    <a:pt x="553" y="446"/>
                  </a:lnTo>
                  <a:lnTo>
                    <a:pt x="551" y="447"/>
                  </a:lnTo>
                  <a:lnTo>
                    <a:pt x="548" y="448"/>
                  </a:lnTo>
                  <a:lnTo>
                    <a:pt x="545" y="449"/>
                  </a:lnTo>
                  <a:lnTo>
                    <a:pt x="542" y="448"/>
                  </a:lnTo>
                  <a:lnTo>
                    <a:pt x="539" y="447"/>
                  </a:lnTo>
                  <a:lnTo>
                    <a:pt x="537" y="446"/>
                  </a:lnTo>
                  <a:lnTo>
                    <a:pt x="535" y="444"/>
                  </a:lnTo>
                  <a:lnTo>
                    <a:pt x="533" y="442"/>
                  </a:lnTo>
                  <a:lnTo>
                    <a:pt x="532" y="440"/>
                  </a:lnTo>
                  <a:lnTo>
                    <a:pt x="531" y="436"/>
                  </a:lnTo>
                  <a:lnTo>
                    <a:pt x="530" y="433"/>
                  </a:lnTo>
                  <a:lnTo>
                    <a:pt x="530" y="356"/>
                  </a:lnTo>
                  <a:lnTo>
                    <a:pt x="531" y="353"/>
                  </a:lnTo>
                  <a:lnTo>
                    <a:pt x="532" y="351"/>
                  </a:lnTo>
                  <a:lnTo>
                    <a:pt x="533" y="347"/>
                  </a:lnTo>
                  <a:lnTo>
                    <a:pt x="535" y="345"/>
                  </a:lnTo>
                  <a:lnTo>
                    <a:pt x="537" y="344"/>
                  </a:lnTo>
                  <a:lnTo>
                    <a:pt x="539" y="342"/>
                  </a:lnTo>
                  <a:lnTo>
                    <a:pt x="542" y="342"/>
                  </a:lnTo>
                  <a:lnTo>
                    <a:pt x="545" y="341"/>
                  </a:lnTo>
                  <a:lnTo>
                    <a:pt x="722" y="341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31" y="344"/>
                  </a:lnTo>
                  <a:lnTo>
                    <a:pt x="733" y="345"/>
                  </a:lnTo>
                  <a:lnTo>
                    <a:pt x="735" y="347"/>
                  </a:lnTo>
                  <a:lnTo>
                    <a:pt x="736" y="351"/>
                  </a:lnTo>
                  <a:lnTo>
                    <a:pt x="737" y="353"/>
                  </a:lnTo>
                  <a:lnTo>
                    <a:pt x="737" y="356"/>
                  </a:lnTo>
                  <a:lnTo>
                    <a:pt x="737" y="359"/>
                  </a:lnTo>
                  <a:lnTo>
                    <a:pt x="736" y="362"/>
                  </a:lnTo>
                  <a:lnTo>
                    <a:pt x="735" y="365"/>
                  </a:lnTo>
                  <a:lnTo>
                    <a:pt x="733" y="367"/>
                  </a:lnTo>
                  <a:lnTo>
                    <a:pt x="731" y="369"/>
                  </a:lnTo>
                  <a:lnTo>
                    <a:pt x="728" y="370"/>
                  </a:lnTo>
                  <a:lnTo>
                    <a:pt x="726" y="371"/>
                  </a:lnTo>
                  <a:lnTo>
                    <a:pt x="722" y="371"/>
                  </a:lnTo>
                  <a:close/>
                  <a:moveTo>
                    <a:pt x="718" y="536"/>
                  </a:moveTo>
                  <a:lnTo>
                    <a:pt x="718" y="433"/>
                  </a:lnTo>
                  <a:lnTo>
                    <a:pt x="719" y="431"/>
                  </a:lnTo>
                  <a:lnTo>
                    <a:pt x="719" y="428"/>
                  </a:lnTo>
                  <a:lnTo>
                    <a:pt x="721" y="426"/>
                  </a:lnTo>
                  <a:lnTo>
                    <a:pt x="722" y="423"/>
                  </a:lnTo>
                  <a:lnTo>
                    <a:pt x="726" y="421"/>
                  </a:lnTo>
                  <a:lnTo>
                    <a:pt x="728" y="420"/>
                  </a:lnTo>
                  <a:lnTo>
                    <a:pt x="731" y="419"/>
                  </a:lnTo>
                  <a:lnTo>
                    <a:pt x="733" y="418"/>
                  </a:lnTo>
                  <a:lnTo>
                    <a:pt x="736" y="419"/>
                  </a:lnTo>
                  <a:lnTo>
                    <a:pt x="740" y="420"/>
                  </a:lnTo>
                  <a:lnTo>
                    <a:pt x="742" y="421"/>
                  </a:lnTo>
                  <a:lnTo>
                    <a:pt x="744" y="423"/>
                  </a:lnTo>
                  <a:lnTo>
                    <a:pt x="746" y="426"/>
                  </a:lnTo>
                  <a:lnTo>
                    <a:pt x="747" y="428"/>
                  </a:lnTo>
                  <a:lnTo>
                    <a:pt x="748" y="431"/>
                  </a:lnTo>
                  <a:lnTo>
                    <a:pt x="748" y="433"/>
                  </a:lnTo>
                  <a:lnTo>
                    <a:pt x="748" y="536"/>
                  </a:lnTo>
                  <a:lnTo>
                    <a:pt x="748" y="538"/>
                  </a:lnTo>
                  <a:lnTo>
                    <a:pt x="747" y="541"/>
                  </a:lnTo>
                  <a:lnTo>
                    <a:pt x="746" y="544"/>
                  </a:lnTo>
                  <a:lnTo>
                    <a:pt x="744" y="546"/>
                  </a:lnTo>
                  <a:lnTo>
                    <a:pt x="742" y="548"/>
                  </a:lnTo>
                  <a:lnTo>
                    <a:pt x="740" y="549"/>
                  </a:lnTo>
                  <a:lnTo>
                    <a:pt x="736" y="550"/>
                  </a:lnTo>
                  <a:lnTo>
                    <a:pt x="733" y="551"/>
                  </a:lnTo>
                  <a:lnTo>
                    <a:pt x="731" y="550"/>
                  </a:lnTo>
                  <a:lnTo>
                    <a:pt x="728" y="549"/>
                  </a:lnTo>
                  <a:lnTo>
                    <a:pt x="726" y="548"/>
                  </a:lnTo>
                  <a:lnTo>
                    <a:pt x="722" y="546"/>
                  </a:lnTo>
                  <a:lnTo>
                    <a:pt x="721" y="544"/>
                  </a:lnTo>
                  <a:lnTo>
                    <a:pt x="719" y="541"/>
                  </a:lnTo>
                  <a:lnTo>
                    <a:pt x="719" y="538"/>
                  </a:lnTo>
                  <a:lnTo>
                    <a:pt x="718" y="536"/>
                  </a:lnTo>
                  <a:close/>
                  <a:moveTo>
                    <a:pt x="706" y="721"/>
                  </a:moveTo>
                  <a:lnTo>
                    <a:pt x="599" y="721"/>
                  </a:lnTo>
                  <a:lnTo>
                    <a:pt x="596" y="721"/>
                  </a:lnTo>
                  <a:lnTo>
                    <a:pt x="593" y="720"/>
                  </a:lnTo>
                  <a:lnTo>
                    <a:pt x="591" y="719"/>
                  </a:lnTo>
                  <a:lnTo>
                    <a:pt x="589" y="717"/>
                  </a:lnTo>
                  <a:lnTo>
                    <a:pt x="586" y="715"/>
                  </a:lnTo>
                  <a:lnTo>
                    <a:pt x="585" y="713"/>
                  </a:lnTo>
                  <a:lnTo>
                    <a:pt x="584" y="710"/>
                  </a:lnTo>
                  <a:lnTo>
                    <a:pt x="584" y="706"/>
                  </a:lnTo>
                  <a:lnTo>
                    <a:pt x="584" y="599"/>
                  </a:lnTo>
                  <a:lnTo>
                    <a:pt x="584" y="596"/>
                  </a:lnTo>
                  <a:lnTo>
                    <a:pt x="585" y="593"/>
                  </a:lnTo>
                  <a:lnTo>
                    <a:pt x="586" y="591"/>
                  </a:lnTo>
                  <a:lnTo>
                    <a:pt x="589" y="589"/>
                  </a:lnTo>
                  <a:lnTo>
                    <a:pt x="591" y="586"/>
                  </a:lnTo>
                  <a:lnTo>
                    <a:pt x="593" y="585"/>
                  </a:lnTo>
                  <a:lnTo>
                    <a:pt x="596" y="584"/>
                  </a:lnTo>
                  <a:lnTo>
                    <a:pt x="599" y="584"/>
                  </a:lnTo>
                  <a:lnTo>
                    <a:pt x="706" y="584"/>
                  </a:lnTo>
                  <a:lnTo>
                    <a:pt x="710" y="584"/>
                  </a:lnTo>
                  <a:lnTo>
                    <a:pt x="713" y="585"/>
                  </a:lnTo>
                  <a:lnTo>
                    <a:pt x="715" y="586"/>
                  </a:lnTo>
                  <a:lnTo>
                    <a:pt x="717" y="589"/>
                  </a:lnTo>
                  <a:lnTo>
                    <a:pt x="719" y="591"/>
                  </a:lnTo>
                  <a:lnTo>
                    <a:pt x="720" y="593"/>
                  </a:lnTo>
                  <a:lnTo>
                    <a:pt x="721" y="596"/>
                  </a:lnTo>
                  <a:lnTo>
                    <a:pt x="721" y="599"/>
                  </a:lnTo>
                  <a:lnTo>
                    <a:pt x="721" y="706"/>
                  </a:lnTo>
                  <a:lnTo>
                    <a:pt x="721" y="710"/>
                  </a:lnTo>
                  <a:lnTo>
                    <a:pt x="720" y="713"/>
                  </a:lnTo>
                  <a:lnTo>
                    <a:pt x="719" y="715"/>
                  </a:lnTo>
                  <a:lnTo>
                    <a:pt x="717" y="717"/>
                  </a:lnTo>
                  <a:lnTo>
                    <a:pt x="715" y="719"/>
                  </a:lnTo>
                  <a:lnTo>
                    <a:pt x="713" y="720"/>
                  </a:lnTo>
                  <a:lnTo>
                    <a:pt x="710" y="721"/>
                  </a:lnTo>
                  <a:lnTo>
                    <a:pt x="706" y="721"/>
                  </a:lnTo>
                  <a:close/>
                  <a:moveTo>
                    <a:pt x="530" y="688"/>
                  </a:moveTo>
                  <a:lnTo>
                    <a:pt x="531" y="685"/>
                  </a:lnTo>
                  <a:lnTo>
                    <a:pt x="532" y="683"/>
                  </a:lnTo>
                  <a:lnTo>
                    <a:pt x="533" y="680"/>
                  </a:lnTo>
                  <a:lnTo>
                    <a:pt x="535" y="678"/>
                  </a:lnTo>
                  <a:lnTo>
                    <a:pt x="537" y="675"/>
                  </a:lnTo>
                  <a:lnTo>
                    <a:pt x="539" y="674"/>
                  </a:lnTo>
                  <a:lnTo>
                    <a:pt x="542" y="673"/>
                  </a:lnTo>
                  <a:lnTo>
                    <a:pt x="545" y="673"/>
                  </a:lnTo>
                  <a:lnTo>
                    <a:pt x="548" y="673"/>
                  </a:lnTo>
                  <a:lnTo>
                    <a:pt x="551" y="674"/>
                  </a:lnTo>
                  <a:lnTo>
                    <a:pt x="553" y="675"/>
                  </a:lnTo>
                  <a:lnTo>
                    <a:pt x="555" y="678"/>
                  </a:lnTo>
                  <a:lnTo>
                    <a:pt x="557" y="680"/>
                  </a:lnTo>
                  <a:lnTo>
                    <a:pt x="558" y="683"/>
                  </a:lnTo>
                  <a:lnTo>
                    <a:pt x="560" y="685"/>
                  </a:lnTo>
                  <a:lnTo>
                    <a:pt x="560" y="688"/>
                  </a:lnTo>
                  <a:lnTo>
                    <a:pt x="560" y="772"/>
                  </a:lnTo>
                  <a:lnTo>
                    <a:pt x="705" y="772"/>
                  </a:lnTo>
                  <a:lnTo>
                    <a:pt x="709" y="773"/>
                  </a:lnTo>
                  <a:lnTo>
                    <a:pt x="712" y="774"/>
                  </a:lnTo>
                  <a:lnTo>
                    <a:pt x="714" y="775"/>
                  </a:lnTo>
                  <a:lnTo>
                    <a:pt x="716" y="777"/>
                  </a:lnTo>
                  <a:lnTo>
                    <a:pt x="718" y="779"/>
                  </a:lnTo>
                  <a:lnTo>
                    <a:pt x="719" y="782"/>
                  </a:lnTo>
                  <a:lnTo>
                    <a:pt x="720" y="785"/>
                  </a:lnTo>
                  <a:lnTo>
                    <a:pt x="720" y="787"/>
                  </a:lnTo>
                  <a:lnTo>
                    <a:pt x="720" y="790"/>
                  </a:lnTo>
                  <a:lnTo>
                    <a:pt x="719" y="793"/>
                  </a:lnTo>
                  <a:lnTo>
                    <a:pt x="718" y="795"/>
                  </a:lnTo>
                  <a:lnTo>
                    <a:pt x="716" y="798"/>
                  </a:lnTo>
                  <a:lnTo>
                    <a:pt x="714" y="800"/>
                  </a:lnTo>
                  <a:lnTo>
                    <a:pt x="712" y="801"/>
                  </a:lnTo>
                  <a:lnTo>
                    <a:pt x="709" y="802"/>
                  </a:lnTo>
                  <a:lnTo>
                    <a:pt x="705" y="803"/>
                  </a:lnTo>
                  <a:lnTo>
                    <a:pt x="545" y="802"/>
                  </a:lnTo>
                  <a:lnTo>
                    <a:pt x="542" y="802"/>
                  </a:lnTo>
                  <a:lnTo>
                    <a:pt x="539" y="801"/>
                  </a:lnTo>
                  <a:lnTo>
                    <a:pt x="537" y="800"/>
                  </a:lnTo>
                  <a:lnTo>
                    <a:pt x="535" y="798"/>
                  </a:lnTo>
                  <a:lnTo>
                    <a:pt x="533" y="795"/>
                  </a:lnTo>
                  <a:lnTo>
                    <a:pt x="532" y="793"/>
                  </a:lnTo>
                  <a:lnTo>
                    <a:pt x="531" y="790"/>
                  </a:lnTo>
                  <a:lnTo>
                    <a:pt x="530" y="787"/>
                  </a:lnTo>
                  <a:lnTo>
                    <a:pt x="530" y="688"/>
                  </a:lnTo>
                  <a:close/>
                  <a:moveTo>
                    <a:pt x="655" y="530"/>
                  </a:moveTo>
                  <a:lnTo>
                    <a:pt x="657" y="530"/>
                  </a:lnTo>
                  <a:lnTo>
                    <a:pt x="660" y="531"/>
                  </a:lnTo>
                  <a:lnTo>
                    <a:pt x="662" y="533"/>
                  </a:lnTo>
                  <a:lnTo>
                    <a:pt x="666" y="534"/>
                  </a:lnTo>
                  <a:lnTo>
                    <a:pt x="667" y="536"/>
                  </a:lnTo>
                  <a:lnTo>
                    <a:pt x="669" y="539"/>
                  </a:lnTo>
                  <a:lnTo>
                    <a:pt x="669" y="541"/>
                  </a:lnTo>
                  <a:lnTo>
                    <a:pt x="670" y="545"/>
                  </a:lnTo>
                  <a:lnTo>
                    <a:pt x="669" y="548"/>
                  </a:lnTo>
                  <a:lnTo>
                    <a:pt x="669" y="551"/>
                  </a:lnTo>
                  <a:lnTo>
                    <a:pt x="667" y="553"/>
                  </a:lnTo>
                  <a:lnTo>
                    <a:pt x="666" y="555"/>
                  </a:lnTo>
                  <a:lnTo>
                    <a:pt x="662" y="557"/>
                  </a:lnTo>
                  <a:lnTo>
                    <a:pt x="660" y="559"/>
                  </a:lnTo>
                  <a:lnTo>
                    <a:pt x="657" y="560"/>
                  </a:lnTo>
                  <a:lnTo>
                    <a:pt x="655" y="560"/>
                  </a:lnTo>
                  <a:lnTo>
                    <a:pt x="553" y="560"/>
                  </a:lnTo>
                  <a:lnTo>
                    <a:pt x="550" y="560"/>
                  </a:lnTo>
                  <a:lnTo>
                    <a:pt x="547" y="559"/>
                  </a:lnTo>
                  <a:lnTo>
                    <a:pt x="545" y="557"/>
                  </a:lnTo>
                  <a:lnTo>
                    <a:pt x="542" y="555"/>
                  </a:lnTo>
                  <a:lnTo>
                    <a:pt x="540" y="553"/>
                  </a:lnTo>
                  <a:lnTo>
                    <a:pt x="539" y="551"/>
                  </a:lnTo>
                  <a:lnTo>
                    <a:pt x="538" y="548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9" y="539"/>
                  </a:lnTo>
                  <a:lnTo>
                    <a:pt x="540" y="536"/>
                  </a:lnTo>
                  <a:lnTo>
                    <a:pt x="542" y="534"/>
                  </a:lnTo>
                  <a:lnTo>
                    <a:pt x="545" y="533"/>
                  </a:lnTo>
                  <a:lnTo>
                    <a:pt x="547" y="531"/>
                  </a:lnTo>
                  <a:lnTo>
                    <a:pt x="550" y="530"/>
                  </a:lnTo>
                  <a:lnTo>
                    <a:pt x="553" y="530"/>
                  </a:lnTo>
                  <a:lnTo>
                    <a:pt x="584" y="530"/>
                  </a:lnTo>
                  <a:lnTo>
                    <a:pt x="584" y="467"/>
                  </a:lnTo>
                  <a:lnTo>
                    <a:pt x="584" y="464"/>
                  </a:lnTo>
                  <a:lnTo>
                    <a:pt x="585" y="462"/>
                  </a:lnTo>
                  <a:lnTo>
                    <a:pt x="586" y="459"/>
                  </a:lnTo>
                  <a:lnTo>
                    <a:pt x="589" y="457"/>
                  </a:lnTo>
                  <a:lnTo>
                    <a:pt x="591" y="456"/>
                  </a:lnTo>
                  <a:lnTo>
                    <a:pt x="593" y="453"/>
                  </a:lnTo>
                  <a:lnTo>
                    <a:pt x="596" y="452"/>
                  </a:lnTo>
                  <a:lnTo>
                    <a:pt x="599" y="452"/>
                  </a:lnTo>
                  <a:lnTo>
                    <a:pt x="602" y="452"/>
                  </a:lnTo>
                  <a:lnTo>
                    <a:pt x="605" y="453"/>
                  </a:lnTo>
                  <a:lnTo>
                    <a:pt x="608" y="456"/>
                  </a:lnTo>
                  <a:lnTo>
                    <a:pt x="610" y="457"/>
                  </a:lnTo>
                  <a:lnTo>
                    <a:pt x="611" y="459"/>
                  </a:lnTo>
                  <a:lnTo>
                    <a:pt x="613" y="462"/>
                  </a:lnTo>
                  <a:lnTo>
                    <a:pt x="613" y="464"/>
                  </a:lnTo>
                  <a:lnTo>
                    <a:pt x="614" y="467"/>
                  </a:lnTo>
                  <a:lnTo>
                    <a:pt x="614" y="530"/>
                  </a:lnTo>
                  <a:lnTo>
                    <a:pt x="655" y="530"/>
                  </a:lnTo>
                  <a:close/>
                  <a:moveTo>
                    <a:pt x="536" y="584"/>
                  </a:moveTo>
                  <a:lnTo>
                    <a:pt x="539" y="584"/>
                  </a:lnTo>
                  <a:lnTo>
                    <a:pt x="541" y="585"/>
                  </a:lnTo>
                  <a:lnTo>
                    <a:pt x="545" y="586"/>
                  </a:lnTo>
                  <a:lnTo>
                    <a:pt x="547" y="589"/>
                  </a:lnTo>
                  <a:lnTo>
                    <a:pt x="548" y="591"/>
                  </a:lnTo>
                  <a:lnTo>
                    <a:pt x="550" y="593"/>
                  </a:lnTo>
                  <a:lnTo>
                    <a:pt x="550" y="596"/>
                  </a:lnTo>
                  <a:lnTo>
                    <a:pt x="551" y="599"/>
                  </a:lnTo>
                  <a:lnTo>
                    <a:pt x="550" y="601"/>
                  </a:lnTo>
                  <a:lnTo>
                    <a:pt x="550" y="605"/>
                  </a:lnTo>
                  <a:lnTo>
                    <a:pt x="548" y="607"/>
                  </a:lnTo>
                  <a:lnTo>
                    <a:pt x="547" y="609"/>
                  </a:lnTo>
                  <a:lnTo>
                    <a:pt x="545" y="611"/>
                  </a:lnTo>
                  <a:lnTo>
                    <a:pt x="541" y="612"/>
                  </a:lnTo>
                  <a:lnTo>
                    <a:pt x="539" y="613"/>
                  </a:lnTo>
                  <a:lnTo>
                    <a:pt x="536" y="614"/>
                  </a:lnTo>
                  <a:lnTo>
                    <a:pt x="479" y="614"/>
                  </a:lnTo>
                  <a:lnTo>
                    <a:pt x="479" y="705"/>
                  </a:lnTo>
                  <a:lnTo>
                    <a:pt x="479" y="709"/>
                  </a:lnTo>
                  <a:lnTo>
                    <a:pt x="478" y="712"/>
                  </a:lnTo>
                  <a:lnTo>
                    <a:pt x="477" y="714"/>
                  </a:lnTo>
                  <a:lnTo>
                    <a:pt x="475" y="716"/>
                  </a:lnTo>
                  <a:lnTo>
                    <a:pt x="473" y="718"/>
                  </a:lnTo>
                  <a:lnTo>
                    <a:pt x="470" y="719"/>
                  </a:lnTo>
                  <a:lnTo>
                    <a:pt x="467" y="720"/>
                  </a:lnTo>
                  <a:lnTo>
                    <a:pt x="464" y="720"/>
                  </a:lnTo>
                  <a:lnTo>
                    <a:pt x="461" y="720"/>
                  </a:lnTo>
                  <a:lnTo>
                    <a:pt x="459" y="719"/>
                  </a:lnTo>
                  <a:lnTo>
                    <a:pt x="456" y="718"/>
                  </a:lnTo>
                  <a:lnTo>
                    <a:pt x="453" y="716"/>
                  </a:lnTo>
                  <a:lnTo>
                    <a:pt x="451" y="714"/>
                  </a:lnTo>
                  <a:lnTo>
                    <a:pt x="450" y="712"/>
                  </a:lnTo>
                  <a:lnTo>
                    <a:pt x="449" y="709"/>
                  </a:lnTo>
                  <a:lnTo>
                    <a:pt x="449" y="705"/>
                  </a:lnTo>
                  <a:lnTo>
                    <a:pt x="449" y="599"/>
                  </a:lnTo>
                  <a:lnTo>
                    <a:pt x="449" y="596"/>
                  </a:lnTo>
                  <a:lnTo>
                    <a:pt x="450" y="593"/>
                  </a:lnTo>
                  <a:lnTo>
                    <a:pt x="451" y="591"/>
                  </a:lnTo>
                  <a:lnTo>
                    <a:pt x="453" y="589"/>
                  </a:lnTo>
                  <a:lnTo>
                    <a:pt x="456" y="586"/>
                  </a:lnTo>
                  <a:lnTo>
                    <a:pt x="459" y="585"/>
                  </a:lnTo>
                  <a:lnTo>
                    <a:pt x="461" y="584"/>
                  </a:lnTo>
                  <a:lnTo>
                    <a:pt x="464" y="584"/>
                  </a:lnTo>
                  <a:lnTo>
                    <a:pt x="536" y="584"/>
                  </a:lnTo>
                  <a:close/>
                  <a:moveTo>
                    <a:pt x="366" y="371"/>
                  </a:moveTo>
                  <a:lnTo>
                    <a:pt x="362" y="371"/>
                  </a:lnTo>
                  <a:lnTo>
                    <a:pt x="360" y="370"/>
                  </a:lnTo>
                  <a:lnTo>
                    <a:pt x="357" y="369"/>
                  </a:lnTo>
                  <a:lnTo>
                    <a:pt x="355" y="367"/>
                  </a:lnTo>
                  <a:lnTo>
                    <a:pt x="354" y="365"/>
                  </a:lnTo>
                  <a:lnTo>
                    <a:pt x="352" y="362"/>
                  </a:lnTo>
                  <a:lnTo>
                    <a:pt x="351" y="359"/>
                  </a:lnTo>
                  <a:lnTo>
                    <a:pt x="351" y="356"/>
                  </a:lnTo>
                  <a:lnTo>
                    <a:pt x="351" y="353"/>
                  </a:lnTo>
                  <a:lnTo>
                    <a:pt x="352" y="351"/>
                  </a:lnTo>
                  <a:lnTo>
                    <a:pt x="354" y="347"/>
                  </a:lnTo>
                  <a:lnTo>
                    <a:pt x="355" y="345"/>
                  </a:lnTo>
                  <a:lnTo>
                    <a:pt x="357" y="344"/>
                  </a:lnTo>
                  <a:lnTo>
                    <a:pt x="360" y="342"/>
                  </a:lnTo>
                  <a:lnTo>
                    <a:pt x="362" y="342"/>
                  </a:lnTo>
                  <a:lnTo>
                    <a:pt x="366" y="341"/>
                  </a:lnTo>
                  <a:lnTo>
                    <a:pt x="485" y="341"/>
                  </a:lnTo>
                  <a:lnTo>
                    <a:pt x="488" y="342"/>
                  </a:lnTo>
                  <a:lnTo>
                    <a:pt x="491" y="342"/>
                  </a:lnTo>
                  <a:lnTo>
                    <a:pt x="493" y="344"/>
                  </a:lnTo>
                  <a:lnTo>
                    <a:pt x="495" y="345"/>
                  </a:lnTo>
                  <a:lnTo>
                    <a:pt x="497" y="347"/>
                  </a:lnTo>
                  <a:lnTo>
                    <a:pt x="498" y="351"/>
                  </a:lnTo>
                  <a:lnTo>
                    <a:pt x="500" y="353"/>
                  </a:lnTo>
                  <a:lnTo>
                    <a:pt x="500" y="356"/>
                  </a:lnTo>
                  <a:lnTo>
                    <a:pt x="500" y="359"/>
                  </a:lnTo>
                  <a:lnTo>
                    <a:pt x="498" y="362"/>
                  </a:lnTo>
                  <a:lnTo>
                    <a:pt x="497" y="365"/>
                  </a:lnTo>
                  <a:lnTo>
                    <a:pt x="495" y="367"/>
                  </a:lnTo>
                  <a:lnTo>
                    <a:pt x="493" y="369"/>
                  </a:lnTo>
                  <a:lnTo>
                    <a:pt x="491" y="370"/>
                  </a:lnTo>
                  <a:lnTo>
                    <a:pt x="488" y="371"/>
                  </a:lnTo>
                  <a:lnTo>
                    <a:pt x="485" y="371"/>
                  </a:lnTo>
                  <a:lnTo>
                    <a:pt x="366" y="371"/>
                  </a:lnTo>
                  <a:close/>
                  <a:moveTo>
                    <a:pt x="417" y="422"/>
                  </a:moveTo>
                  <a:lnTo>
                    <a:pt x="485" y="422"/>
                  </a:lnTo>
                  <a:lnTo>
                    <a:pt x="488" y="422"/>
                  </a:lnTo>
                  <a:lnTo>
                    <a:pt x="491" y="423"/>
                  </a:lnTo>
                  <a:lnTo>
                    <a:pt x="493" y="425"/>
                  </a:lnTo>
                  <a:lnTo>
                    <a:pt x="495" y="427"/>
                  </a:lnTo>
                  <a:lnTo>
                    <a:pt x="497" y="429"/>
                  </a:lnTo>
                  <a:lnTo>
                    <a:pt x="498" y="431"/>
                  </a:lnTo>
                  <a:lnTo>
                    <a:pt x="500" y="434"/>
                  </a:lnTo>
                  <a:lnTo>
                    <a:pt x="500" y="437"/>
                  </a:lnTo>
                  <a:lnTo>
                    <a:pt x="500" y="441"/>
                  </a:lnTo>
                  <a:lnTo>
                    <a:pt x="498" y="443"/>
                  </a:lnTo>
                  <a:lnTo>
                    <a:pt x="497" y="446"/>
                  </a:lnTo>
                  <a:lnTo>
                    <a:pt x="495" y="448"/>
                  </a:lnTo>
                  <a:lnTo>
                    <a:pt x="493" y="449"/>
                  </a:lnTo>
                  <a:lnTo>
                    <a:pt x="491" y="451"/>
                  </a:lnTo>
                  <a:lnTo>
                    <a:pt x="488" y="451"/>
                  </a:lnTo>
                  <a:lnTo>
                    <a:pt x="485" y="452"/>
                  </a:lnTo>
                  <a:lnTo>
                    <a:pt x="417" y="452"/>
                  </a:lnTo>
                  <a:lnTo>
                    <a:pt x="414" y="451"/>
                  </a:lnTo>
                  <a:lnTo>
                    <a:pt x="411" y="451"/>
                  </a:lnTo>
                  <a:lnTo>
                    <a:pt x="408" y="449"/>
                  </a:lnTo>
                  <a:lnTo>
                    <a:pt x="406" y="448"/>
                  </a:lnTo>
                  <a:lnTo>
                    <a:pt x="404" y="446"/>
                  </a:lnTo>
                  <a:lnTo>
                    <a:pt x="403" y="443"/>
                  </a:lnTo>
                  <a:lnTo>
                    <a:pt x="402" y="441"/>
                  </a:lnTo>
                  <a:lnTo>
                    <a:pt x="402" y="437"/>
                  </a:lnTo>
                  <a:lnTo>
                    <a:pt x="402" y="434"/>
                  </a:lnTo>
                  <a:lnTo>
                    <a:pt x="403" y="431"/>
                  </a:lnTo>
                  <a:lnTo>
                    <a:pt x="404" y="429"/>
                  </a:lnTo>
                  <a:lnTo>
                    <a:pt x="406" y="427"/>
                  </a:lnTo>
                  <a:lnTo>
                    <a:pt x="408" y="425"/>
                  </a:lnTo>
                  <a:lnTo>
                    <a:pt x="411" y="423"/>
                  </a:lnTo>
                  <a:lnTo>
                    <a:pt x="414" y="422"/>
                  </a:lnTo>
                  <a:lnTo>
                    <a:pt x="417" y="422"/>
                  </a:lnTo>
                  <a:close/>
                  <a:moveTo>
                    <a:pt x="560" y="128"/>
                  </a:moveTo>
                  <a:lnTo>
                    <a:pt x="560" y="276"/>
                  </a:lnTo>
                  <a:lnTo>
                    <a:pt x="560" y="279"/>
                  </a:lnTo>
                  <a:lnTo>
                    <a:pt x="558" y="281"/>
                  </a:lnTo>
                  <a:lnTo>
                    <a:pt x="557" y="284"/>
                  </a:lnTo>
                  <a:lnTo>
                    <a:pt x="555" y="286"/>
                  </a:lnTo>
                  <a:lnTo>
                    <a:pt x="553" y="287"/>
                  </a:lnTo>
                  <a:lnTo>
                    <a:pt x="551" y="289"/>
                  </a:lnTo>
                  <a:lnTo>
                    <a:pt x="548" y="291"/>
                  </a:lnTo>
                  <a:lnTo>
                    <a:pt x="545" y="291"/>
                  </a:lnTo>
                  <a:lnTo>
                    <a:pt x="467" y="291"/>
                  </a:lnTo>
                  <a:lnTo>
                    <a:pt x="464" y="291"/>
                  </a:lnTo>
                  <a:lnTo>
                    <a:pt x="462" y="289"/>
                  </a:lnTo>
                  <a:lnTo>
                    <a:pt x="459" y="287"/>
                  </a:lnTo>
                  <a:lnTo>
                    <a:pt x="457" y="286"/>
                  </a:lnTo>
                  <a:lnTo>
                    <a:pt x="456" y="284"/>
                  </a:lnTo>
                  <a:lnTo>
                    <a:pt x="453" y="281"/>
                  </a:lnTo>
                  <a:lnTo>
                    <a:pt x="453" y="279"/>
                  </a:lnTo>
                  <a:lnTo>
                    <a:pt x="452" y="276"/>
                  </a:lnTo>
                  <a:lnTo>
                    <a:pt x="452" y="196"/>
                  </a:lnTo>
                  <a:lnTo>
                    <a:pt x="453" y="193"/>
                  </a:lnTo>
                  <a:lnTo>
                    <a:pt x="453" y="190"/>
                  </a:lnTo>
                  <a:lnTo>
                    <a:pt x="456" y="188"/>
                  </a:lnTo>
                  <a:lnTo>
                    <a:pt x="457" y="185"/>
                  </a:lnTo>
                  <a:lnTo>
                    <a:pt x="459" y="183"/>
                  </a:lnTo>
                  <a:lnTo>
                    <a:pt x="462" y="182"/>
                  </a:lnTo>
                  <a:lnTo>
                    <a:pt x="464" y="181"/>
                  </a:lnTo>
                  <a:lnTo>
                    <a:pt x="467" y="181"/>
                  </a:lnTo>
                  <a:lnTo>
                    <a:pt x="471" y="181"/>
                  </a:lnTo>
                  <a:lnTo>
                    <a:pt x="474" y="182"/>
                  </a:lnTo>
                  <a:lnTo>
                    <a:pt x="476" y="183"/>
                  </a:lnTo>
                  <a:lnTo>
                    <a:pt x="478" y="185"/>
                  </a:lnTo>
                  <a:lnTo>
                    <a:pt x="480" y="188"/>
                  </a:lnTo>
                  <a:lnTo>
                    <a:pt x="481" y="190"/>
                  </a:lnTo>
                  <a:lnTo>
                    <a:pt x="482" y="193"/>
                  </a:lnTo>
                  <a:lnTo>
                    <a:pt x="482" y="196"/>
                  </a:lnTo>
                  <a:lnTo>
                    <a:pt x="482" y="261"/>
                  </a:lnTo>
                  <a:lnTo>
                    <a:pt x="530" y="261"/>
                  </a:lnTo>
                  <a:lnTo>
                    <a:pt x="530" y="128"/>
                  </a:lnTo>
                  <a:lnTo>
                    <a:pt x="531" y="124"/>
                  </a:lnTo>
                  <a:lnTo>
                    <a:pt x="532" y="122"/>
                  </a:lnTo>
                  <a:lnTo>
                    <a:pt x="533" y="119"/>
                  </a:lnTo>
                  <a:lnTo>
                    <a:pt x="535" y="117"/>
                  </a:lnTo>
                  <a:lnTo>
                    <a:pt x="537" y="116"/>
                  </a:lnTo>
                  <a:lnTo>
                    <a:pt x="539" y="114"/>
                  </a:lnTo>
                  <a:lnTo>
                    <a:pt x="542" y="113"/>
                  </a:lnTo>
                  <a:lnTo>
                    <a:pt x="545" y="113"/>
                  </a:lnTo>
                  <a:lnTo>
                    <a:pt x="548" y="113"/>
                  </a:lnTo>
                  <a:lnTo>
                    <a:pt x="551" y="114"/>
                  </a:lnTo>
                  <a:lnTo>
                    <a:pt x="553" y="116"/>
                  </a:lnTo>
                  <a:lnTo>
                    <a:pt x="555" y="117"/>
                  </a:lnTo>
                  <a:lnTo>
                    <a:pt x="557" y="119"/>
                  </a:lnTo>
                  <a:lnTo>
                    <a:pt x="558" y="122"/>
                  </a:lnTo>
                  <a:lnTo>
                    <a:pt x="560" y="124"/>
                  </a:lnTo>
                  <a:lnTo>
                    <a:pt x="560" y="128"/>
                  </a:lnTo>
                  <a:close/>
                  <a:moveTo>
                    <a:pt x="88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887"/>
                  </a:lnTo>
                  <a:lnTo>
                    <a:pt x="0" y="890"/>
                  </a:lnTo>
                  <a:lnTo>
                    <a:pt x="1" y="892"/>
                  </a:lnTo>
                  <a:lnTo>
                    <a:pt x="2" y="895"/>
                  </a:lnTo>
                  <a:lnTo>
                    <a:pt x="4" y="897"/>
                  </a:lnTo>
                  <a:lnTo>
                    <a:pt x="6" y="898"/>
                  </a:lnTo>
                  <a:lnTo>
                    <a:pt x="9" y="901"/>
                  </a:lnTo>
                  <a:lnTo>
                    <a:pt x="12" y="902"/>
                  </a:lnTo>
                  <a:lnTo>
                    <a:pt x="15" y="902"/>
                  </a:lnTo>
                  <a:lnTo>
                    <a:pt x="886" y="902"/>
                  </a:lnTo>
                  <a:lnTo>
                    <a:pt x="890" y="902"/>
                  </a:lnTo>
                  <a:lnTo>
                    <a:pt x="892" y="901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5"/>
                  </a:lnTo>
                  <a:lnTo>
                    <a:pt x="900" y="892"/>
                  </a:lnTo>
                  <a:lnTo>
                    <a:pt x="901" y="890"/>
                  </a:lnTo>
                  <a:lnTo>
                    <a:pt x="901" y="887"/>
                  </a:lnTo>
                  <a:lnTo>
                    <a:pt x="901" y="15"/>
                  </a:lnTo>
                  <a:lnTo>
                    <a:pt x="901" y="12"/>
                  </a:lnTo>
                  <a:lnTo>
                    <a:pt x="900" y="9"/>
                  </a:lnTo>
                  <a:lnTo>
                    <a:pt x="899" y="6"/>
                  </a:lnTo>
                  <a:lnTo>
                    <a:pt x="897" y="4"/>
                  </a:lnTo>
                  <a:lnTo>
                    <a:pt x="895" y="2"/>
                  </a:lnTo>
                  <a:lnTo>
                    <a:pt x="892" y="1"/>
                  </a:lnTo>
                  <a:lnTo>
                    <a:pt x="890" y="0"/>
                  </a:lnTo>
                  <a:lnTo>
                    <a:pt x="8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885DCFDF-1422-4E0C-8DFC-E5A543A05273}"/>
              </a:ext>
            </a:extLst>
          </p:cNvPr>
          <p:cNvGrpSpPr/>
          <p:nvPr/>
        </p:nvGrpSpPr>
        <p:grpSpPr>
          <a:xfrm>
            <a:off x="7809648" y="5543970"/>
            <a:ext cx="285751" cy="287338"/>
            <a:chOff x="11601450" y="5076825"/>
            <a:chExt cx="285751" cy="287338"/>
          </a:xfrm>
          <a:solidFill>
            <a:schemeClr val="bg1"/>
          </a:solidFill>
        </p:grpSpPr>
        <p:sp>
          <p:nvSpPr>
            <p:cNvPr id="178" name="Freeform 2606">
              <a:extLst>
                <a:ext uri="{FF2B5EF4-FFF2-40B4-BE49-F238E27FC236}">
                  <a16:creationId xmlns="" xmlns:a16="http://schemas.microsoft.com/office/drawing/2014/main" id="{EB44AF77-AD94-4237-AB65-3274716F5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2413" y="5230813"/>
              <a:ext cx="122238" cy="63500"/>
            </a:xfrm>
            <a:custGeom>
              <a:avLst/>
              <a:gdLst>
                <a:gd name="T0" fmla="*/ 337 w 385"/>
                <a:gd name="T1" fmla="*/ 202 h 202"/>
                <a:gd name="T2" fmla="*/ 346 w 385"/>
                <a:gd name="T3" fmla="*/ 177 h 202"/>
                <a:gd name="T4" fmla="*/ 355 w 385"/>
                <a:gd name="T5" fmla="*/ 151 h 202"/>
                <a:gd name="T6" fmla="*/ 362 w 385"/>
                <a:gd name="T7" fmla="*/ 126 h 202"/>
                <a:gd name="T8" fmla="*/ 369 w 385"/>
                <a:gd name="T9" fmla="*/ 101 h 202"/>
                <a:gd name="T10" fmla="*/ 374 w 385"/>
                <a:gd name="T11" fmla="*/ 75 h 202"/>
                <a:gd name="T12" fmla="*/ 379 w 385"/>
                <a:gd name="T13" fmla="*/ 50 h 202"/>
                <a:gd name="T14" fmla="*/ 383 w 385"/>
                <a:gd name="T15" fmla="*/ 26 h 202"/>
                <a:gd name="T16" fmla="*/ 385 w 385"/>
                <a:gd name="T17" fmla="*/ 0 h 202"/>
                <a:gd name="T18" fmla="*/ 0 w 385"/>
                <a:gd name="T19" fmla="*/ 0 h 202"/>
                <a:gd name="T20" fmla="*/ 3 w 385"/>
                <a:gd name="T21" fmla="*/ 26 h 202"/>
                <a:gd name="T22" fmla="*/ 7 w 385"/>
                <a:gd name="T23" fmla="*/ 50 h 202"/>
                <a:gd name="T24" fmla="*/ 11 w 385"/>
                <a:gd name="T25" fmla="*/ 75 h 202"/>
                <a:gd name="T26" fmla="*/ 16 w 385"/>
                <a:gd name="T27" fmla="*/ 101 h 202"/>
                <a:gd name="T28" fmla="*/ 23 w 385"/>
                <a:gd name="T29" fmla="*/ 126 h 202"/>
                <a:gd name="T30" fmla="*/ 31 w 385"/>
                <a:gd name="T31" fmla="*/ 151 h 202"/>
                <a:gd name="T32" fmla="*/ 40 w 385"/>
                <a:gd name="T33" fmla="*/ 177 h 202"/>
                <a:gd name="T34" fmla="*/ 48 w 385"/>
                <a:gd name="T35" fmla="*/ 202 h 202"/>
                <a:gd name="T36" fmla="*/ 337 w 385"/>
                <a:gd name="T3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5" h="202">
                  <a:moveTo>
                    <a:pt x="337" y="202"/>
                  </a:moveTo>
                  <a:lnTo>
                    <a:pt x="346" y="177"/>
                  </a:lnTo>
                  <a:lnTo>
                    <a:pt x="355" y="151"/>
                  </a:lnTo>
                  <a:lnTo>
                    <a:pt x="362" y="126"/>
                  </a:lnTo>
                  <a:lnTo>
                    <a:pt x="369" y="101"/>
                  </a:lnTo>
                  <a:lnTo>
                    <a:pt x="374" y="75"/>
                  </a:lnTo>
                  <a:lnTo>
                    <a:pt x="379" y="50"/>
                  </a:lnTo>
                  <a:lnTo>
                    <a:pt x="383" y="26"/>
                  </a:lnTo>
                  <a:lnTo>
                    <a:pt x="385" y="0"/>
                  </a:lnTo>
                  <a:lnTo>
                    <a:pt x="0" y="0"/>
                  </a:lnTo>
                  <a:lnTo>
                    <a:pt x="3" y="26"/>
                  </a:lnTo>
                  <a:lnTo>
                    <a:pt x="7" y="50"/>
                  </a:lnTo>
                  <a:lnTo>
                    <a:pt x="11" y="75"/>
                  </a:lnTo>
                  <a:lnTo>
                    <a:pt x="16" y="101"/>
                  </a:lnTo>
                  <a:lnTo>
                    <a:pt x="23" y="126"/>
                  </a:lnTo>
                  <a:lnTo>
                    <a:pt x="31" y="151"/>
                  </a:lnTo>
                  <a:lnTo>
                    <a:pt x="40" y="177"/>
                  </a:lnTo>
                  <a:lnTo>
                    <a:pt x="48" y="202"/>
                  </a:lnTo>
                  <a:lnTo>
                    <a:pt x="33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607">
              <a:extLst>
                <a:ext uri="{FF2B5EF4-FFF2-40B4-BE49-F238E27FC236}">
                  <a16:creationId xmlns="" xmlns:a16="http://schemas.microsoft.com/office/drawing/2014/main" id="{399C6E6C-4199-4D82-9B4F-B87F25DE9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2413" y="5156200"/>
              <a:ext cx="123825" cy="65088"/>
            </a:xfrm>
            <a:custGeom>
              <a:avLst/>
              <a:gdLst>
                <a:gd name="T0" fmla="*/ 363 w 390"/>
                <a:gd name="T1" fmla="*/ 0 h 203"/>
                <a:gd name="T2" fmla="*/ 26 w 390"/>
                <a:gd name="T3" fmla="*/ 0 h 203"/>
                <a:gd name="T4" fmla="*/ 18 w 390"/>
                <a:gd name="T5" fmla="*/ 24 h 203"/>
                <a:gd name="T6" fmla="*/ 13 w 390"/>
                <a:gd name="T7" fmla="*/ 50 h 203"/>
                <a:gd name="T8" fmla="*/ 9 w 390"/>
                <a:gd name="T9" fmla="*/ 75 h 203"/>
                <a:gd name="T10" fmla="*/ 4 w 390"/>
                <a:gd name="T11" fmla="*/ 100 h 203"/>
                <a:gd name="T12" fmla="*/ 2 w 390"/>
                <a:gd name="T13" fmla="*/ 126 h 203"/>
                <a:gd name="T14" fmla="*/ 0 w 390"/>
                <a:gd name="T15" fmla="*/ 151 h 203"/>
                <a:gd name="T16" fmla="*/ 0 w 390"/>
                <a:gd name="T17" fmla="*/ 176 h 203"/>
                <a:gd name="T18" fmla="*/ 0 w 390"/>
                <a:gd name="T19" fmla="*/ 203 h 203"/>
                <a:gd name="T20" fmla="*/ 390 w 390"/>
                <a:gd name="T21" fmla="*/ 203 h 203"/>
                <a:gd name="T22" fmla="*/ 390 w 390"/>
                <a:gd name="T23" fmla="*/ 176 h 203"/>
                <a:gd name="T24" fmla="*/ 390 w 390"/>
                <a:gd name="T25" fmla="*/ 151 h 203"/>
                <a:gd name="T26" fmla="*/ 387 w 390"/>
                <a:gd name="T27" fmla="*/ 126 h 203"/>
                <a:gd name="T28" fmla="*/ 385 w 390"/>
                <a:gd name="T29" fmla="*/ 100 h 203"/>
                <a:gd name="T30" fmla="*/ 381 w 390"/>
                <a:gd name="T31" fmla="*/ 75 h 203"/>
                <a:gd name="T32" fmla="*/ 376 w 390"/>
                <a:gd name="T33" fmla="*/ 50 h 203"/>
                <a:gd name="T34" fmla="*/ 371 w 390"/>
                <a:gd name="T35" fmla="*/ 24 h 203"/>
                <a:gd name="T36" fmla="*/ 363 w 390"/>
                <a:gd name="T3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" h="203">
                  <a:moveTo>
                    <a:pt x="363" y="0"/>
                  </a:moveTo>
                  <a:lnTo>
                    <a:pt x="26" y="0"/>
                  </a:lnTo>
                  <a:lnTo>
                    <a:pt x="18" y="24"/>
                  </a:lnTo>
                  <a:lnTo>
                    <a:pt x="13" y="50"/>
                  </a:lnTo>
                  <a:lnTo>
                    <a:pt x="9" y="75"/>
                  </a:lnTo>
                  <a:lnTo>
                    <a:pt x="4" y="100"/>
                  </a:lnTo>
                  <a:lnTo>
                    <a:pt x="2" y="126"/>
                  </a:lnTo>
                  <a:lnTo>
                    <a:pt x="0" y="151"/>
                  </a:lnTo>
                  <a:lnTo>
                    <a:pt x="0" y="176"/>
                  </a:lnTo>
                  <a:lnTo>
                    <a:pt x="0" y="203"/>
                  </a:lnTo>
                  <a:lnTo>
                    <a:pt x="390" y="203"/>
                  </a:lnTo>
                  <a:lnTo>
                    <a:pt x="390" y="176"/>
                  </a:lnTo>
                  <a:lnTo>
                    <a:pt x="390" y="151"/>
                  </a:lnTo>
                  <a:lnTo>
                    <a:pt x="387" y="126"/>
                  </a:lnTo>
                  <a:lnTo>
                    <a:pt x="385" y="100"/>
                  </a:lnTo>
                  <a:lnTo>
                    <a:pt x="381" y="75"/>
                  </a:lnTo>
                  <a:lnTo>
                    <a:pt x="376" y="50"/>
                  </a:lnTo>
                  <a:lnTo>
                    <a:pt x="371" y="24"/>
                  </a:lnTo>
                  <a:lnTo>
                    <a:pt x="3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608">
              <a:extLst>
                <a:ext uri="{FF2B5EF4-FFF2-40B4-BE49-F238E27FC236}">
                  <a16:creationId xmlns="" xmlns:a16="http://schemas.microsoft.com/office/drawing/2014/main" id="{D226468E-D263-4118-8803-95B7F15A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888" y="5230813"/>
              <a:ext cx="87313" cy="63500"/>
            </a:xfrm>
            <a:custGeom>
              <a:avLst/>
              <a:gdLst>
                <a:gd name="T0" fmla="*/ 0 w 274"/>
                <a:gd name="T1" fmla="*/ 202 h 202"/>
                <a:gd name="T2" fmla="*/ 209 w 274"/>
                <a:gd name="T3" fmla="*/ 202 h 202"/>
                <a:gd name="T4" fmla="*/ 222 w 274"/>
                <a:gd name="T5" fmla="*/ 180 h 202"/>
                <a:gd name="T6" fmla="*/ 233 w 274"/>
                <a:gd name="T7" fmla="*/ 156 h 202"/>
                <a:gd name="T8" fmla="*/ 244 w 274"/>
                <a:gd name="T9" fmla="*/ 131 h 202"/>
                <a:gd name="T10" fmla="*/ 253 w 274"/>
                <a:gd name="T11" fmla="*/ 106 h 202"/>
                <a:gd name="T12" fmla="*/ 261 w 274"/>
                <a:gd name="T13" fmla="*/ 81 h 202"/>
                <a:gd name="T14" fmla="*/ 266 w 274"/>
                <a:gd name="T15" fmla="*/ 54 h 202"/>
                <a:gd name="T16" fmla="*/ 271 w 274"/>
                <a:gd name="T17" fmla="*/ 28 h 202"/>
                <a:gd name="T18" fmla="*/ 274 w 274"/>
                <a:gd name="T19" fmla="*/ 0 h 202"/>
                <a:gd name="T20" fmla="*/ 45 w 274"/>
                <a:gd name="T21" fmla="*/ 0 h 202"/>
                <a:gd name="T22" fmla="*/ 43 w 274"/>
                <a:gd name="T23" fmla="*/ 26 h 202"/>
                <a:gd name="T24" fmla="*/ 39 w 274"/>
                <a:gd name="T25" fmla="*/ 50 h 202"/>
                <a:gd name="T26" fmla="*/ 35 w 274"/>
                <a:gd name="T27" fmla="*/ 75 h 202"/>
                <a:gd name="T28" fmla="*/ 29 w 274"/>
                <a:gd name="T29" fmla="*/ 101 h 202"/>
                <a:gd name="T30" fmla="*/ 24 w 274"/>
                <a:gd name="T31" fmla="*/ 126 h 202"/>
                <a:gd name="T32" fmla="*/ 16 w 274"/>
                <a:gd name="T33" fmla="*/ 151 h 202"/>
                <a:gd name="T34" fmla="*/ 9 w 274"/>
                <a:gd name="T35" fmla="*/ 177 h 202"/>
                <a:gd name="T36" fmla="*/ 0 w 274"/>
                <a:gd name="T37" fmla="*/ 202 h 202"/>
                <a:gd name="T38" fmla="*/ 0 w 274"/>
                <a:gd name="T3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4" h="202">
                  <a:moveTo>
                    <a:pt x="0" y="202"/>
                  </a:moveTo>
                  <a:lnTo>
                    <a:pt x="209" y="202"/>
                  </a:lnTo>
                  <a:lnTo>
                    <a:pt x="222" y="180"/>
                  </a:lnTo>
                  <a:lnTo>
                    <a:pt x="233" y="156"/>
                  </a:lnTo>
                  <a:lnTo>
                    <a:pt x="244" y="131"/>
                  </a:lnTo>
                  <a:lnTo>
                    <a:pt x="253" y="106"/>
                  </a:lnTo>
                  <a:lnTo>
                    <a:pt x="261" y="81"/>
                  </a:lnTo>
                  <a:lnTo>
                    <a:pt x="266" y="54"/>
                  </a:lnTo>
                  <a:lnTo>
                    <a:pt x="271" y="28"/>
                  </a:lnTo>
                  <a:lnTo>
                    <a:pt x="274" y="0"/>
                  </a:lnTo>
                  <a:lnTo>
                    <a:pt x="45" y="0"/>
                  </a:lnTo>
                  <a:lnTo>
                    <a:pt x="43" y="26"/>
                  </a:lnTo>
                  <a:lnTo>
                    <a:pt x="39" y="50"/>
                  </a:lnTo>
                  <a:lnTo>
                    <a:pt x="35" y="75"/>
                  </a:lnTo>
                  <a:lnTo>
                    <a:pt x="29" y="101"/>
                  </a:lnTo>
                  <a:lnTo>
                    <a:pt x="24" y="126"/>
                  </a:lnTo>
                  <a:lnTo>
                    <a:pt x="16" y="151"/>
                  </a:lnTo>
                  <a:lnTo>
                    <a:pt x="9" y="177"/>
                  </a:lnTo>
                  <a:lnTo>
                    <a:pt x="0" y="202"/>
                  </a:lnTo>
                  <a:lnTo>
                    <a:pt x="0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609">
              <a:extLst>
                <a:ext uri="{FF2B5EF4-FFF2-40B4-BE49-F238E27FC236}">
                  <a16:creationId xmlns="" xmlns:a16="http://schemas.microsoft.com/office/drawing/2014/main" id="{48FBE1C5-0F3C-4593-98CF-A79A5BC6A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3050" y="5303838"/>
              <a:ext cx="82550" cy="60325"/>
            </a:xfrm>
            <a:custGeom>
              <a:avLst/>
              <a:gdLst>
                <a:gd name="T0" fmla="*/ 0 w 262"/>
                <a:gd name="T1" fmla="*/ 0 h 186"/>
                <a:gd name="T2" fmla="*/ 10 w 262"/>
                <a:gd name="T3" fmla="*/ 23 h 186"/>
                <a:gd name="T4" fmla="*/ 21 w 262"/>
                <a:gd name="T5" fmla="*/ 46 h 186"/>
                <a:gd name="T6" fmla="*/ 33 w 262"/>
                <a:gd name="T7" fmla="*/ 69 h 186"/>
                <a:gd name="T8" fmla="*/ 46 w 262"/>
                <a:gd name="T9" fmla="*/ 92 h 186"/>
                <a:gd name="T10" fmla="*/ 60 w 262"/>
                <a:gd name="T11" fmla="*/ 115 h 186"/>
                <a:gd name="T12" fmla="*/ 75 w 262"/>
                <a:gd name="T13" fmla="*/ 140 h 186"/>
                <a:gd name="T14" fmla="*/ 90 w 262"/>
                <a:gd name="T15" fmla="*/ 163 h 186"/>
                <a:gd name="T16" fmla="*/ 106 w 262"/>
                <a:gd name="T17" fmla="*/ 186 h 186"/>
                <a:gd name="T18" fmla="*/ 117 w 262"/>
                <a:gd name="T19" fmla="*/ 186 h 186"/>
                <a:gd name="T20" fmla="*/ 130 w 262"/>
                <a:gd name="T21" fmla="*/ 186 h 186"/>
                <a:gd name="T22" fmla="*/ 143 w 262"/>
                <a:gd name="T23" fmla="*/ 186 h 186"/>
                <a:gd name="T24" fmla="*/ 155 w 262"/>
                <a:gd name="T25" fmla="*/ 186 h 186"/>
                <a:gd name="T26" fmla="*/ 171 w 262"/>
                <a:gd name="T27" fmla="*/ 163 h 186"/>
                <a:gd name="T28" fmla="*/ 187 w 262"/>
                <a:gd name="T29" fmla="*/ 138 h 186"/>
                <a:gd name="T30" fmla="*/ 201 w 262"/>
                <a:gd name="T31" fmla="*/ 115 h 186"/>
                <a:gd name="T32" fmla="*/ 215 w 262"/>
                <a:gd name="T33" fmla="*/ 92 h 186"/>
                <a:gd name="T34" fmla="*/ 229 w 262"/>
                <a:gd name="T35" fmla="*/ 69 h 186"/>
                <a:gd name="T36" fmla="*/ 241 w 262"/>
                <a:gd name="T37" fmla="*/ 46 h 186"/>
                <a:gd name="T38" fmla="*/ 252 w 262"/>
                <a:gd name="T39" fmla="*/ 23 h 186"/>
                <a:gd name="T40" fmla="*/ 262 w 262"/>
                <a:gd name="T41" fmla="*/ 0 h 186"/>
                <a:gd name="T42" fmla="*/ 0 w 262"/>
                <a:gd name="T4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186">
                  <a:moveTo>
                    <a:pt x="0" y="0"/>
                  </a:moveTo>
                  <a:lnTo>
                    <a:pt x="10" y="23"/>
                  </a:lnTo>
                  <a:lnTo>
                    <a:pt x="21" y="46"/>
                  </a:lnTo>
                  <a:lnTo>
                    <a:pt x="33" y="69"/>
                  </a:lnTo>
                  <a:lnTo>
                    <a:pt x="46" y="92"/>
                  </a:lnTo>
                  <a:lnTo>
                    <a:pt x="60" y="115"/>
                  </a:lnTo>
                  <a:lnTo>
                    <a:pt x="75" y="140"/>
                  </a:lnTo>
                  <a:lnTo>
                    <a:pt x="90" y="163"/>
                  </a:lnTo>
                  <a:lnTo>
                    <a:pt x="106" y="186"/>
                  </a:lnTo>
                  <a:lnTo>
                    <a:pt x="117" y="186"/>
                  </a:lnTo>
                  <a:lnTo>
                    <a:pt x="130" y="186"/>
                  </a:lnTo>
                  <a:lnTo>
                    <a:pt x="143" y="186"/>
                  </a:lnTo>
                  <a:lnTo>
                    <a:pt x="155" y="186"/>
                  </a:lnTo>
                  <a:lnTo>
                    <a:pt x="171" y="163"/>
                  </a:lnTo>
                  <a:lnTo>
                    <a:pt x="187" y="138"/>
                  </a:lnTo>
                  <a:lnTo>
                    <a:pt x="201" y="115"/>
                  </a:lnTo>
                  <a:lnTo>
                    <a:pt x="215" y="92"/>
                  </a:lnTo>
                  <a:lnTo>
                    <a:pt x="229" y="69"/>
                  </a:lnTo>
                  <a:lnTo>
                    <a:pt x="241" y="46"/>
                  </a:lnTo>
                  <a:lnTo>
                    <a:pt x="252" y="23"/>
                  </a:lnTo>
                  <a:lnTo>
                    <a:pt x="2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610">
              <a:extLst>
                <a:ext uri="{FF2B5EF4-FFF2-40B4-BE49-F238E27FC236}">
                  <a16:creationId xmlns="" xmlns:a16="http://schemas.microsoft.com/office/drawing/2014/main" id="{F1907857-4094-49A6-A544-1CD92CBEB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3525" y="5076825"/>
              <a:ext cx="101600" cy="69850"/>
            </a:xfrm>
            <a:custGeom>
              <a:avLst/>
              <a:gdLst>
                <a:gd name="T0" fmla="*/ 317 w 317"/>
                <a:gd name="T1" fmla="*/ 220 h 220"/>
                <a:gd name="T2" fmla="*/ 306 w 317"/>
                <a:gd name="T3" fmla="*/ 192 h 220"/>
                <a:gd name="T4" fmla="*/ 294 w 317"/>
                <a:gd name="T5" fmla="*/ 163 h 220"/>
                <a:gd name="T6" fmla="*/ 280 w 317"/>
                <a:gd name="T7" fmla="*/ 136 h 220"/>
                <a:gd name="T8" fmla="*/ 264 w 317"/>
                <a:gd name="T9" fmla="*/ 108 h 220"/>
                <a:gd name="T10" fmla="*/ 247 w 317"/>
                <a:gd name="T11" fmla="*/ 81 h 220"/>
                <a:gd name="T12" fmla="*/ 228 w 317"/>
                <a:gd name="T13" fmla="*/ 54 h 220"/>
                <a:gd name="T14" fmla="*/ 208 w 317"/>
                <a:gd name="T15" fmla="*/ 28 h 220"/>
                <a:gd name="T16" fmla="*/ 187 w 317"/>
                <a:gd name="T17" fmla="*/ 1 h 220"/>
                <a:gd name="T18" fmla="*/ 173 w 317"/>
                <a:gd name="T19" fmla="*/ 0 h 220"/>
                <a:gd name="T20" fmla="*/ 159 w 317"/>
                <a:gd name="T21" fmla="*/ 0 h 220"/>
                <a:gd name="T22" fmla="*/ 149 w 317"/>
                <a:gd name="T23" fmla="*/ 0 h 220"/>
                <a:gd name="T24" fmla="*/ 139 w 317"/>
                <a:gd name="T25" fmla="*/ 0 h 220"/>
                <a:gd name="T26" fmla="*/ 134 w 317"/>
                <a:gd name="T27" fmla="*/ 1 h 220"/>
                <a:gd name="T28" fmla="*/ 130 w 317"/>
                <a:gd name="T29" fmla="*/ 1 h 220"/>
                <a:gd name="T30" fmla="*/ 109 w 317"/>
                <a:gd name="T31" fmla="*/ 28 h 220"/>
                <a:gd name="T32" fmla="*/ 89 w 317"/>
                <a:gd name="T33" fmla="*/ 54 h 220"/>
                <a:gd name="T34" fmla="*/ 71 w 317"/>
                <a:gd name="T35" fmla="*/ 81 h 220"/>
                <a:gd name="T36" fmla="*/ 53 w 317"/>
                <a:gd name="T37" fmla="*/ 108 h 220"/>
                <a:gd name="T38" fmla="*/ 38 w 317"/>
                <a:gd name="T39" fmla="*/ 136 h 220"/>
                <a:gd name="T40" fmla="*/ 23 w 317"/>
                <a:gd name="T41" fmla="*/ 163 h 220"/>
                <a:gd name="T42" fmla="*/ 11 w 317"/>
                <a:gd name="T43" fmla="*/ 192 h 220"/>
                <a:gd name="T44" fmla="*/ 0 w 317"/>
                <a:gd name="T45" fmla="*/ 220 h 220"/>
                <a:gd name="T46" fmla="*/ 317 w 317"/>
                <a:gd name="T4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7" h="220">
                  <a:moveTo>
                    <a:pt x="317" y="220"/>
                  </a:moveTo>
                  <a:lnTo>
                    <a:pt x="306" y="192"/>
                  </a:lnTo>
                  <a:lnTo>
                    <a:pt x="294" y="163"/>
                  </a:lnTo>
                  <a:lnTo>
                    <a:pt x="280" y="136"/>
                  </a:lnTo>
                  <a:lnTo>
                    <a:pt x="264" y="108"/>
                  </a:lnTo>
                  <a:lnTo>
                    <a:pt x="247" y="81"/>
                  </a:lnTo>
                  <a:lnTo>
                    <a:pt x="228" y="54"/>
                  </a:lnTo>
                  <a:lnTo>
                    <a:pt x="208" y="28"/>
                  </a:lnTo>
                  <a:lnTo>
                    <a:pt x="187" y="1"/>
                  </a:lnTo>
                  <a:lnTo>
                    <a:pt x="173" y="0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39" y="0"/>
                  </a:lnTo>
                  <a:lnTo>
                    <a:pt x="134" y="1"/>
                  </a:lnTo>
                  <a:lnTo>
                    <a:pt x="130" y="1"/>
                  </a:lnTo>
                  <a:lnTo>
                    <a:pt x="109" y="28"/>
                  </a:lnTo>
                  <a:lnTo>
                    <a:pt x="89" y="54"/>
                  </a:lnTo>
                  <a:lnTo>
                    <a:pt x="71" y="81"/>
                  </a:lnTo>
                  <a:lnTo>
                    <a:pt x="53" y="108"/>
                  </a:lnTo>
                  <a:lnTo>
                    <a:pt x="38" y="136"/>
                  </a:lnTo>
                  <a:lnTo>
                    <a:pt x="23" y="163"/>
                  </a:lnTo>
                  <a:lnTo>
                    <a:pt x="11" y="192"/>
                  </a:lnTo>
                  <a:lnTo>
                    <a:pt x="0" y="220"/>
                  </a:lnTo>
                  <a:lnTo>
                    <a:pt x="317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611">
              <a:extLst>
                <a:ext uri="{FF2B5EF4-FFF2-40B4-BE49-F238E27FC236}">
                  <a16:creationId xmlns="" xmlns:a16="http://schemas.microsoft.com/office/drawing/2014/main" id="{FA16EAE2-C07D-4241-86A2-3D91CB7C5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6550" y="5080000"/>
              <a:ext cx="100013" cy="66675"/>
            </a:xfrm>
            <a:custGeom>
              <a:avLst/>
              <a:gdLst>
                <a:gd name="T0" fmla="*/ 316 w 316"/>
                <a:gd name="T1" fmla="*/ 214 h 214"/>
                <a:gd name="T2" fmla="*/ 303 w 316"/>
                <a:gd name="T3" fmla="*/ 193 h 214"/>
                <a:gd name="T4" fmla="*/ 289 w 316"/>
                <a:gd name="T5" fmla="*/ 174 h 214"/>
                <a:gd name="T6" fmla="*/ 273 w 316"/>
                <a:gd name="T7" fmla="*/ 155 h 214"/>
                <a:gd name="T8" fmla="*/ 257 w 316"/>
                <a:gd name="T9" fmla="*/ 136 h 214"/>
                <a:gd name="T10" fmla="*/ 240 w 316"/>
                <a:gd name="T11" fmla="*/ 119 h 214"/>
                <a:gd name="T12" fmla="*/ 222 w 316"/>
                <a:gd name="T13" fmla="*/ 103 h 214"/>
                <a:gd name="T14" fmla="*/ 203 w 316"/>
                <a:gd name="T15" fmla="*/ 88 h 214"/>
                <a:gd name="T16" fmla="*/ 183 w 316"/>
                <a:gd name="T17" fmla="*/ 73 h 214"/>
                <a:gd name="T18" fmla="*/ 162 w 316"/>
                <a:gd name="T19" fmla="*/ 59 h 214"/>
                <a:gd name="T20" fmla="*/ 141 w 316"/>
                <a:gd name="T21" fmla="*/ 47 h 214"/>
                <a:gd name="T22" fmla="*/ 119 w 316"/>
                <a:gd name="T23" fmla="*/ 36 h 214"/>
                <a:gd name="T24" fmla="*/ 96 w 316"/>
                <a:gd name="T25" fmla="*/ 26 h 214"/>
                <a:gd name="T26" fmla="*/ 73 w 316"/>
                <a:gd name="T27" fmla="*/ 18 h 214"/>
                <a:gd name="T28" fmla="*/ 49 w 316"/>
                <a:gd name="T29" fmla="*/ 11 h 214"/>
                <a:gd name="T30" fmla="*/ 24 w 316"/>
                <a:gd name="T31" fmla="*/ 4 h 214"/>
                <a:gd name="T32" fmla="*/ 0 w 316"/>
                <a:gd name="T33" fmla="*/ 0 h 214"/>
                <a:gd name="T34" fmla="*/ 19 w 316"/>
                <a:gd name="T35" fmla="*/ 25 h 214"/>
                <a:gd name="T36" fmla="*/ 38 w 316"/>
                <a:gd name="T37" fmla="*/ 51 h 214"/>
                <a:gd name="T38" fmla="*/ 54 w 316"/>
                <a:gd name="T39" fmla="*/ 78 h 214"/>
                <a:gd name="T40" fmla="*/ 70 w 316"/>
                <a:gd name="T41" fmla="*/ 104 h 214"/>
                <a:gd name="T42" fmla="*/ 84 w 316"/>
                <a:gd name="T43" fmla="*/ 131 h 214"/>
                <a:gd name="T44" fmla="*/ 96 w 316"/>
                <a:gd name="T45" fmla="*/ 158 h 214"/>
                <a:gd name="T46" fmla="*/ 108 w 316"/>
                <a:gd name="T47" fmla="*/ 186 h 214"/>
                <a:gd name="T48" fmla="*/ 118 w 316"/>
                <a:gd name="T49" fmla="*/ 214 h 214"/>
                <a:gd name="T50" fmla="*/ 316 w 316"/>
                <a:gd name="T5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214">
                  <a:moveTo>
                    <a:pt x="316" y="214"/>
                  </a:moveTo>
                  <a:lnTo>
                    <a:pt x="303" y="193"/>
                  </a:lnTo>
                  <a:lnTo>
                    <a:pt x="289" y="174"/>
                  </a:lnTo>
                  <a:lnTo>
                    <a:pt x="273" y="155"/>
                  </a:lnTo>
                  <a:lnTo>
                    <a:pt x="257" y="136"/>
                  </a:lnTo>
                  <a:lnTo>
                    <a:pt x="240" y="119"/>
                  </a:lnTo>
                  <a:lnTo>
                    <a:pt x="222" y="103"/>
                  </a:lnTo>
                  <a:lnTo>
                    <a:pt x="203" y="88"/>
                  </a:lnTo>
                  <a:lnTo>
                    <a:pt x="183" y="73"/>
                  </a:lnTo>
                  <a:lnTo>
                    <a:pt x="162" y="59"/>
                  </a:lnTo>
                  <a:lnTo>
                    <a:pt x="141" y="47"/>
                  </a:lnTo>
                  <a:lnTo>
                    <a:pt x="119" y="36"/>
                  </a:lnTo>
                  <a:lnTo>
                    <a:pt x="96" y="26"/>
                  </a:lnTo>
                  <a:lnTo>
                    <a:pt x="73" y="18"/>
                  </a:lnTo>
                  <a:lnTo>
                    <a:pt x="49" y="11"/>
                  </a:lnTo>
                  <a:lnTo>
                    <a:pt x="24" y="4"/>
                  </a:lnTo>
                  <a:lnTo>
                    <a:pt x="0" y="0"/>
                  </a:lnTo>
                  <a:lnTo>
                    <a:pt x="19" y="25"/>
                  </a:lnTo>
                  <a:lnTo>
                    <a:pt x="38" y="51"/>
                  </a:lnTo>
                  <a:lnTo>
                    <a:pt x="54" y="78"/>
                  </a:lnTo>
                  <a:lnTo>
                    <a:pt x="70" y="104"/>
                  </a:lnTo>
                  <a:lnTo>
                    <a:pt x="84" y="131"/>
                  </a:lnTo>
                  <a:lnTo>
                    <a:pt x="96" y="158"/>
                  </a:lnTo>
                  <a:lnTo>
                    <a:pt x="108" y="186"/>
                  </a:lnTo>
                  <a:lnTo>
                    <a:pt x="118" y="214"/>
                  </a:lnTo>
                  <a:lnTo>
                    <a:pt x="316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612">
              <a:extLst>
                <a:ext uri="{FF2B5EF4-FFF2-40B4-BE49-F238E27FC236}">
                  <a16:creationId xmlns="" xmlns:a16="http://schemas.microsoft.com/office/drawing/2014/main" id="{A1222513-1E40-4F02-939D-D1CE89C4C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7825" y="5156200"/>
              <a:ext cx="79375" cy="65088"/>
            </a:xfrm>
            <a:custGeom>
              <a:avLst/>
              <a:gdLst>
                <a:gd name="T0" fmla="*/ 205 w 252"/>
                <a:gd name="T1" fmla="*/ 0 h 203"/>
                <a:gd name="T2" fmla="*/ 0 w 252"/>
                <a:gd name="T3" fmla="*/ 0 h 203"/>
                <a:gd name="T4" fmla="*/ 6 w 252"/>
                <a:gd name="T5" fmla="*/ 24 h 203"/>
                <a:gd name="T6" fmla="*/ 12 w 252"/>
                <a:gd name="T7" fmla="*/ 50 h 203"/>
                <a:gd name="T8" fmla="*/ 16 w 252"/>
                <a:gd name="T9" fmla="*/ 75 h 203"/>
                <a:gd name="T10" fmla="*/ 20 w 252"/>
                <a:gd name="T11" fmla="*/ 100 h 203"/>
                <a:gd name="T12" fmla="*/ 23 w 252"/>
                <a:gd name="T13" fmla="*/ 126 h 203"/>
                <a:gd name="T14" fmla="*/ 24 w 252"/>
                <a:gd name="T15" fmla="*/ 151 h 203"/>
                <a:gd name="T16" fmla="*/ 24 w 252"/>
                <a:gd name="T17" fmla="*/ 176 h 203"/>
                <a:gd name="T18" fmla="*/ 24 w 252"/>
                <a:gd name="T19" fmla="*/ 203 h 203"/>
                <a:gd name="T20" fmla="*/ 252 w 252"/>
                <a:gd name="T21" fmla="*/ 203 h 203"/>
                <a:gd name="T22" fmla="*/ 252 w 252"/>
                <a:gd name="T23" fmla="*/ 200 h 203"/>
                <a:gd name="T24" fmla="*/ 252 w 252"/>
                <a:gd name="T25" fmla="*/ 199 h 203"/>
                <a:gd name="T26" fmla="*/ 251 w 252"/>
                <a:gd name="T27" fmla="*/ 173 h 203"/>
                <a:gd name="T28" fmla="*/ 249 w 252"/>
                <a:gd name="T29" fmla="*/ 147 h 203"/>
                <a:gd name="T30" fmla="*/ 245 w 252"/>
                <a:gd name="T31" fmla="*/ 120 h 203"/>
                <a:gd name="T32" fmla="*/ 240 w 252"/>
                <a:gd name="T33" fmla="*/ 95 h 203"/>
                <a:gd name="T34" fmla="*/ 233 w 252"/>
                <a:gd name="T35" fmla="*/ 71 h 203"/>
                <a:gd name="T36" fmla="*/ 226 w 252"/>
                <a:gd name="T37" fmla="*/ 46 h 203"/>
                <a:gd name="T38" fmla="*/ 216 w 252"/>
                <a:gd name="T39" fmla="*/ 23 h 203"/>
                <a:gd name="T40" fmla="*/ 205 w 252"/>
                <a:gd name="T4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3">
                  <a:moveTo>
                    <a:pt x="205" y="0"/>
                  </a:moveTo>
                  <a:lnTo>
                    <a:pt x="0" y="0"/>
                  </a:lnTo>
                  <a:lnTo>
                    <a:pt x="6" y="24"/>
                  </a:lnTo>
                  <a:lnTo>
                    <a:pt x="12" y="50"/>
                  </a:lnTo>
                  <a:lnTo>
                    <a:pt x="16" y="75"/>
                  </a:lnTo>
                  <a:lnTo>
                    <a:pt x="20" y="100"/>
                  </a:lnTo>
                  <a:lnTo>
                    <a:pt x="23" y="126"/>
                  </a:lnTo>
                  <a:lnTo>
                    <a:pt x="24" y="151"/>
                  </a:lnTo>
                  <a:lnTo>
                    <a:pt x="24" y="176"/>
                  </a:lnTo>
                  <a:lnTo>
                    <a:pt x="24" y="203"/>
                  </a:lnTo>
                  <a:lnTo>
                    <a:pt x="252" y="203"/>
                  </a:lnTo>
                  <a:lnTo>
                    <a:pt x="252" y="200"/>
                  </a:lnTo>
                  <a:lnTo>
                    <a:pt x="252" y="199"/>
                  </a:lnTo>
                  <a:lnTo>
                    <a:pt x="251" y="173"/>
                  </a:lnTo>
                  <a:lnTo>
                    <a:pt x="249" y="147"/>
                  </a:lnTo>
                  <a:lnTo>
                    <a:pt x="245" y="120"/>
                  </a:lnTo>
                  <a:lnTo>
                    <a:pt x="240" y="95"/>
                  </a:lnTo>
                  <a:lnTo>
                    <a:pt x="233" y="71"/>
                  </a:lnTo>
                  <a:lnTo>
                    <a:pt x="226" y="46"/>
                  </a:lnTo>
                  <a:lnTo>
                    <a:pt x="216" y="23"/>
                  </a:lnTo>
                  <a:lnTo>
                    <a:pt x="2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613">
              <a:extLst>
                <a:ext uri="{FF2B5EF4-FFF2-40B4-BE49-F238E27FC236}">
                  <a16:creationId xmlns="" xmlns:a16="http://schemas.microsoft.com/office/drawing/2014/main" id="{E526A39F-50C5-4ED9-904E-A26B4E250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4963" y="5303838"/>
              <a:ext cx="95250" cy="58738"/>
            </a:xfrm>
            <a:custGeom>
              <a:avLst/>
              <a:gdLst>
                <a:gd name="T0" fmla="*/ 0 w 300"/>
                <a:gd name="T1" fmla="*/ 181 h 181"/>
                <a:gd name="T2" fmla="*/ 23 w 300"/>
                <a:gd name="T3" fmla="*/ 177 h 181"/>
                <a:gd name="T4" fmla="*/ 45 w 300"/>
                <a:gd name="T5" fmla="*/ 173 h 181"/>
                <a:gd name="T6" fmla="*/ 67 w 300"/>
                <a:gd name="T7" fmla="*/ 166 h 181"/>
                <a:gd name="T8" fmla="*/ 89 w 300"/>
                <a:gd name="T9" fmla="*/ 159 h 181"/>
                <a:gd name="T10" fmla="*/ 110 w 300"/>
                <a:gd name="T11" fmla="*/ 151 h 181"/>
                <a:gd name="T12" fmla="*/ 131 w 300"/>
                <a:gd name="T13" fmla="*/ 142 h 181"/>
                <a:gd name="T14" fmla="*/ 150 w 300"/>
                <a:gd name="T15" fmla="*/ 131 h 181"/>
                <a:gd name="T16" fmla="*/ 169 w 300"/>
                <a:gd name="T17" fmla="*/ 120 h 181"/>
                <a:gd name="T18" fmla="*/ 188 w 300"/>
                <a:gd name="T19" fmla="*/ 108 h 181"/>
                <a:gd name="T20" fmla="*/ 207 w 300"/>
                <a:gd name="T21" fmla="*/ 94 h 181"/>
                <a:gd name="T22" fmla="*/ 224 w 300"/>
                <a:gd name="T23" fmla="*/ 81 h 181"/>
                <a:gd name="T24" fmla="*/ 241 w 300"/>
                <a:gd name="T25" fmla="*/ 66 h 181"/>
                <a:gd name="T26" fmla="*/ 256 w 300"/>
                <a:gd name="T27" fmla="*/ 50 h 181"/>
                <a:gd name="T28" fmla="*/ 271 w 300"/>
                <a:gd name="T29" fmla="*/ 34 h 181"/>
                <a:gd name="T30" fmla="*/ 286 w 300"/>
                <a:gd name="T31" fmla="*/ 17 h 181"/>
                <a:gd name="T32" fmla="*/ 300 w 300"/>
                <a:gd name="T33" fmla="*/ 0 h 181"/>
                <a:gd name="T34" fmla="*/ 99 w 300"/>
                <a:gd name="T35" fmla="*/ 0 h 181"/>
                <a:gd name="T36" fmla="*/ 89 w 300"/>
                <a:gd name="T37" fmla="*/ 23 h 181"/>
                <a:gd name="T38" fmla="*/ 79 w 300"/>
                <a:gd name="T39" fmla="*/ 45 h 181"/>
                <a:gd name="T40" fmla="*/ 68 w 300"/>
                <a:gd name="T41" fmla="*/ 68 h 181"/>
                <a:gd name="T42" fmla="*/ 56 w 300"/>
                <a:gd name="T43" fmla="*/ 91 h 181"/>
                <a:gd name="T44" fmla="*/ 42 w 300"/>
                <a:gd name="T45" fmla="*/ 113 h 181"/>
                <a:gd name="T46" fmla="*/ 29 w 300"/>
                <a:gd name="T47" fmla="*/ 136 h 181"/>
                <a:gd name="T48" fmla="*/ 15 w 300"/>
                <a:gd name="T49" fmla="*/ 159 h 181"/>
                <a:gd name="T50" fmla="*/ 0 w 300"/>
                <a:gd name="T51" fmla="*/ 181 h 181"/>
                <a:gd name="T52" fmla="*/ 0 w 300"/>
                <a:gd name="T5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0" h="181">
                  <a:moveTo>
                    <a:pt x="0" y="181"/>
                  </a:moveTo>
                  <a:lnTo>
                    <a:pt x="23" y="177"/>
                  </a:lnTo>
                  <a:lnTo>
                    <a:pt x="45" y="173"/>
                  </a:lnTo>
                  <a:lnTo>
                    <a:pt x="67" y="166"/>
                  </a:lnTo>
                  <a:lnTo>
                    <a:pt x="89" y="159"/>
                  </a:lnTo>
                  <a:lnTo>
                    <a:pt x="110" y="151"/>
                  </a:lnTo>
                  <a:lnTo>
                    <a:pt x="131" y="142"/>
                  </a:lnTo>
                  <a:lnTo>
                    <a:pt x="150" y="131"/>
                  </a:lnTo>
                  <a:lnTo>
                    <a:pt x="169" y="120"/>
                  </a:lnTo>
                  <a:lnTo>
                    <a:pt x="188" y="108"/>
                  </a:lnTo>
                  <a:lnTo>
                    <a:pt x="207" y="94"/>
                  </a:lnTo>
                  <a:lnTo>
                    <a:pt x="224" y="81"/>
                  </a:lnTo>
                  <a:lnTo>
                    <a:pt x="241" y="66"/>
                  </a:lnTo>
                  <a:lnTo>
                    <a:pt x="256" y="50"/>
                  </a:lnTo>
                  <a:lnTo>
                    <a:pt x="271" y="34"/>
                  </a:lnTo>
                  <a:lnTo>
                    <a:pt x="286" y="17"/>
                  </a:lnTo>
                  <a:lnTo>
                    <a:pt x="300" y="0"/>
                  </a:lnTo>
                  <a:lnTo>
                    <a:pt x="99" y="0"/>
                  </a:lnTo>
                  <a:lnTo>
                    <a:pt x="89" y="23"/>
                  </a:lnTo>
                  <a:lnTo>
                    <a:pt x="79" y="45"/>
                  </a:lnTo>
                  <a:lnTo>
                    <a:pt x="68" y="68"/>
                  </a:lnTo>
                  <a:lnTo>
                    <a:pt x="56" y="91"/>
                  </a:lnTo>
                  <a:lnTo>
                    <a:pt x="42" y="113"/>
                  </a:lnTo>
                  <a:lnTo>
                    <a:pt x="29" y="136"/>
                  </a:lnTo>
                  <a:lnTo>
                    <a:pt x="15" y="159"/>
                  </a:lnTo>
                  <a:lnTo>
                    <a:pt x="0" y="181"/>
                  </a:ln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614">
              <a:extLst>
                <a:ext uri="{FF2B5EF4-FFF2-40B4-BE49-F238E27FC236}">
                  <a16:creationId xmlns="" xmlns:a16="http://schemas.microsoft.com/office/drawing/2014/main" id="{FAE69804-9DAA-4CE8-9AF5-73EB0B5F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8438" y="5303838"/>
              <a:ext cx="95250" cy="58738"/>
            </a:xfrm>
            <a:custGeom>
              <a:avLst/>
              <a:gdLst>
                <a:gd name="T0" fmla="*/ 0 w 299"/>
                <a:gd name="T1" fmla="*/ 0 h 181"/>
                <a:gd name="T2" fmla="*/ 14 w 299"/>
                <a:gd name="T3" fmla="*/ 17 h 181"/>
                <a:gd name="T4" fmla="*/ 28 w 299"/>
                <a:gd name="T5" fmla="*/ 34 h 181"/>
                <a:gd name="T6" fmla="*/ 43 w 299"/>
                <a:gd name="T7" fmla="*/ 50 h 181"/>
                <a:gd name="T8" fmla="*/ 59 w 299"/>
                <a:gd name="T9" fmla="*/ 66 h 181"/>
                <a:gd name="T10" fmla="*/ 76 w 299"/>
                <a:gd name="T11" fmla="*/ 81 h 181"/>
                <a:gd name="T12" fmla="*/ 93 w 299"/>
                <a:gd name="T13" fmla="*/ 95 h 181"/>
                <a:gd name="T14" fmla="*/ 112 w 299"/>
                <a:gd name="T15" fmla="*/ 108 h 181"/>
                <a:gd name="T16" fmla="*/ 130 w 299"/>
                <a:gd name="T17" fmla="*/ 121 h 181"/>
                <a:gd name="T18" fmla="*/ 149 w 299"/>
                <a:gd name="T19" fmla="*/ 132 h 181"/>
                <a:gd name="T20" fmla="*/ 169 w 299"/>
                <a:gd name="T21" fmla="*/ 142 h 181"/>
                <a:gd name="T22" fmla="*/ 190 w 299"/>
                <a:gd name="T23" fmla="*/ 152 h 181"/>
                <a:gd name="T24" fmla="*/ 211 w 299"/>
                <a:gd name="T25" fmla="*/ 159 h 181"/>
                <a:gd name="T26" fmla="*/ 232 w 299"/>
                <a:gd name="T27" fmla="*/ 167 h 181"/>
                <a:gd name="T28" fmla="*/ 254 w 299"/>
                <a:gd name="T29" fmla="*/ 173 h 181"/>
                <a:gd name="T30" fmla="*/ 276 w 299"/>
                <a:gd name="T31" fmla="*/ 178 h 181"/>
                <a:gd name="T32" fmla="*/ 299 w 299"/>
                <a:gd name="T33" fmla="*/ 181 h 181"/>
                <a:gd name="T34" fmla="*/ 283 w 299"/>
                <a:gd name="T35" fmla="*/ 159 h 181"/>
                <a:gd name="T36" fmla="*/ 269 w 299"/>
                <a:gd name="T37" fmla="*/ 136 h 181"/>
                <a:gd name="T38" fmla="*/ 256 w 299"/>
                <a:gd name="T39" fmla="*/ 113 h 181"/>
                <a:gd name="T40" fmla="*/ 243 w 299"/>
                <a:gd name="T41" fmla="*/ 91 h 181"/>
                <a:gd name="T42" fmla="*/ 231 w 299"/>
                <a:gd name="T43" fmla="*/ 68 h 181"/>
                <a:gd name="T44" fmla="*/ 220 w 299"/>
                <a:gd name="T45" fmla="*/ 45 h 181"/>
                <a:gd name="T46" fmla="*/ 210 w 299"/>
                <a:gd name="T47" fmla="*/ 23 h 181"/>
                <a:gd name="T48" fmla="*/ 200 w 299"/>
                <a:gd name="T49" fmla="*/ 0 h 181"/>
                <a:gd name="T50" fmla="*/ 0 w 299"/>
                <a:gd name="T5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9" h="181">
                  <a:moveTo>
                    <a:pt x="0" y="0"/>
                  </a:moveTo>
                  <a:lnTo>
                    <a:pt x="14" y="17"/>
                  </a:lnTo>
                  <a:lnTo>
                    <a:pt x="28" y="34"/>
                  </a:lnTo>
                  <a:lnTo>
                    <a:pt x="43" y="50"/>
                  </a:lnTo>
                  <a:lnTo>
                    <a:pt x="59" y="66"/>
                  </a:lnTo>
                  <a:lnTo>
                    <a:pt x="76" y="81"/>
                  </a:lnTo>
                  <a:lnTo>
                    <a:pt x="93" y="95"/>
                  </a:lnTo>
                  <a:lnTo>
                    <a:pt x="112" y="108"/>
                  </a:lnTo>
                  <a:lnTo>
                    <a:pt x="130" y="121"/>
                  </a:lnTo>
                  <a:lnTo>
                    <a:pt x="149" y="132"/>
                  </a:lnTo>
                  <a:lnTo>
                    <a:pt x="169" y="142"/>
                  </a:lnTo>
                  <a:lnTo>
                    <a:pt x="190" y="152"/>
                  </a:lnTo>
                  <a:lnTo>
                    <a:pt x="211" y="159"/>
                  </a:lnTo>
                  <a:lnTo>
                    <a:pt x="232" y="167"/>
                  </a:lnTo>
                  <a:lnTo>
                    <a:pt x="254" y="173"/>
                  </a:lnTo>
                  <a:lnTo>
                    <a:pt x="276" y="178"/>
                  </a:lnTo>
                  <a:lnTo>
                    <a:pt x="299" y="181"/>
                  </a:lnTo>
                  <a:lnTo>
                    <a:pt x="283" y="159"/>
                  </a:lnTo>
                  <a:lnTo>
                    <a:pt x="269" y="136"/>
                  </a:lnTo>
                  <a:lnTo>
                    <a:pt x="256" y="113"/>
                  </a:lnTo>
                  <a:lnTo>
                    <a:pt x="243" y="91"/>
                  </a:lnTo>
                  <a:lnTo>
                    <a:pt x="231" y="68"/>
                  </a:lnTo>
                  <a:lnTo>
                    <a:pt x="220" y="45"/>
                  </a:lnTo>
                  <a:lnTo>
                    <a:pt x="210" y="23"/>
                  </a:lnTo>
                  <a:lnTo>
                    <a:pt x="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615">
              <a:extLst>
                <a:ext uri="{FF2B5EF4-FFF2-40B4-BE49-F238E27FC236}">
                  <a16:creationId xmlns="" xmlns:a16="http://schemas.microsoft.com/office/drawing/2014/main" id="{717FC7D8-4172-41FA-B86F-BC8C813DE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1450" y="5230813"/>
              <a:ext cx="87313" cy="63500"/>
            </a:xfrm>
            <a:custGeom>
              <a:avLst/>
              <a:gdLst>
                <a:gd name="T0" fmla="*/ 229 w 275"/>
                <a:gd name="T1" fmla="*/ 0 h 202"/>
                <a:gd name="T2" fmla="*/ 0 w 275"/>
                <a:gd name="T3" fmla="*/ 0 h 202"/>
                <a:gd name="T4" fmla="*/ 4 w 275"/>
                <a:gd name="T5" fmla="*/ 28 h 202"/>
                <a:gd name="T6" fmla="*/ 9 w 275"/>
                <a:gd name="T7" fmla="*/ 54 h 202"/>
                <a:gd name="T8" fmla="*/ 15 w 275"/>
                <a:gd name="T9" fmla="*/ 81 h 202"/>
                <a:gd name="T10" fmla="*/ 22 w 275"/>
                <a:gd name="T11" fmla="*/ 106 h 202"/>
                <a:gd name="T12" fmla="*/ 32 w 275"/>
                <a:gd name="T13" fmla="*/ 131 h 202"/>
                <a:gd name="T14" fmla="*/ 42 w 275"/>
                <a:gd name="T15" fmla="*/ 156 h 202"/>
                <a:gd name="T16" fmla="*/ 54 w 275"/>
                <a:gd name="T17" fmla="*/ 180 h 202"/>
                <a:gd name="T18" fmla="*/ 68 w 275"/>
                <a:gd name="T19" fmla="*/ 202 h 202"/>
                <a:gd name="T20" fmla="*/ 275 w 275"/>
                <a:gd name="T21" fmla="*/ 202 h 202"/>
                <a:gd name="T22" fmla="*/ 266 w 275"/>
                <a:gd name="T23" fmla="*/ 177 h 202"/>
                <a:gd name="T24" fmla="*/ 258 w 275"/>
                <a:gd name="T25" fmla="*/ 151 h 202"/>
                <a:gd name="T26" fmla="*/ 250 w 275"/>
                <a:gd name="T27" fmla="*/ 126 h 202"/>
                <a:gd name="T28" fmla="*/ 245 w 275"/>
                <a:gd name="T29" fmla="*/ 101 h 202"/>
                <a:gd name="T30" fmla="*/ 239 w 275"/>
                <a:gd name="T31" fmla="*/ 75 h 202"/>
                <a:gd name="T32" fmla="*/ 235 w 275"/>
                <a:gd name="T33" fmla="*/ 51 h 202"/>
                <a:gd name="T34" fmla="*/ 232 w 275"/>
                <a:gd name="T35" fmla="*/ 26 h 202"/>
                <a:gd name="T36" fmla="*/ 229 w 275"/>
                <a:gd name="T3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5" h="202">
                  <a:moveTo>
                    <a:pt x="229" y="0"/>
                  </a:moveTo>
                  <a:lnTo>
                    <a:pt x="0" y="0"/>
                  </a:lnTo>
                  <a:lnTo>
                    <a:pt x="4" y="28"/>
                  </a:lnTo>
                  <a:lnTo>
                    <a:pt x="9" y="54"/>
                  </a:lnTo>
                  <a:lnTo>
                    <a:pt x="15" y="81"/>
                  </a:lnTo>
                  <a:lnTo>
                    <a:pt x="22" y="106"/>
                  </a:lnTo>
                  <a:lnTo>
                    <a:pt x="32" y="131"/>
                  </a:lnTo>
                  <a:lnTo>
                    <a:pt x="42" y="156"/>
                  </a:lnTo>
                  <a:lnTo>
                    <a:pt x="54" y="180"/>
                  </a:lnTo>
                  <a:lnTo>
                    <a:pt x="68" y="202"/>
                  </a:lnTo>
                  <a:lnTo>
                    <a:pt x="275" y="202"/>
                  </a:lnTo>
                  <a:lnTo>
                    <a:pt x="266" y="177"/>
                  </a:lnTo>
                  <a:lnTo>
                    <a:pt x="258" y="151"/>
                  </a:lnTo>
                  <a:lnTo>
                    <a:pt x="250" y="126"/>
                  </a:lnTo>
                  <a:lnTo>
                    <a:pt x="245" y="101"/>
                  </a:lnTo>
                  <a:lnTo>
                    <a:pt x="239" y="75"/>
                  </a:lnTo>
                  <a:lnTo>
                    <a:pt x="235" y="51"/>
                  </a:lnTo>
                  <a:lnTo>
                    <a:pt x="232" y="26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616">
              <a:extLst>
                <a:ext uri="{FF2B5EF4-FFF2-40B4-BE49-F238E27FC236}">
                  <a16:creationId xmlns="" xmlns:a16="http://schemas.microsoft.com/office/drawing/2014/main" id="{CA4E7976-39DB-4421-8989-56C534996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1450" y="5156200"/>
              <a:ext cx="79375" cy="65088"/>
            </a:xfrm>
            <a:custGeom>
              <a:avLst/>
              <a:gdLst>
                <a:gd name="T0" fmla="*/ 252 w 252"/>
                <a:gd name="T1" fmla="*/ 0 h 203"/>
                <a:gd name="T2" fmla="*/ 42 w 252"/>
                <a:gd name="T3" fmla="*/ 0 h 203"/>
                <a:gd name="T4" fmla="*/ 33 w 252"/>
                <a:gd name="T5" fmla="*/ 22 h 203"/>
                <a:gd name="T6" fmla="*/ 25 w 252"/>
                <a:gd name="T7" fmla="*/ 44 h 203"/>
                <a:gd name="T8" fmla="*/ 17 w 252"/>
                <a:gd name="T9" fmla="*/ 67 h 203"/>
                <a:gd name="T10" fmla="*/ 11 w 252"/>
                <a:gd name="T11" fmla="*/ 91 h 203"/>
                <a:gd name="T12" fmla="*/ 6 w 252"/>
                <a:gd name="T13" fmla="*/ 116 h 203"/>
                <a:gd name="T14" fmla="*/ 3 w 252"/>
                <a:gd name="T15" fmla="*/ 140 h 203"/>
                <a:gd name="T16" fmla="*/ 0 w 252"/>
                <a:gd name="T17" fmla="*/ 165 h 203"/>
                <a:gd name="T18" fmla="*/ 0 w 252"/>
                <a:gd name="T19" fmla="*/ 192 h 203"/>
                <a:gd name="T20" fmla="*/ 0 w 252"/>
                <a:gd name="T21" fmla="*/ 197 h 203"/>
                <a:gd name="T22" fmla="*/ 0 w 252"/>
                <a:gd name="T23" fmla="*/ 203 h 203"/>
                <a:gd name="T24" fmla="*/ 228 w 252"/>
                <a:gd name="T25" fmla="*/ 203 h 203"/>
                <a:gd name="T26" fmla="*/ 228 w 252"/>
                <a:gd name="T27" fmla="*/ 176 h 203"/>
                <a:gd name="T28" fmla="*/ 228 w 252"/>
                <a:gd name="T29" fmla="*/ 151 h 203"/>
                <a:gd name="T30" fmla="*/ 229 w 252"/>
                <a:gd name="T31" fmla="*/ 126 h 203"/>
                <a:gd name="T32" fmla="*/ 233 w 252"/>
                <a:gd name="T33" fmla="*/ 100 h 203"/>
                <a:gd name="T34" fmla="*/ 236 w 252"/>
                <a:gd name="T35" fmla="*/ 75 h 203"/>
                <a:gd name="T36" fmla="*/ 240 w 252"/>
                <a:gd name="T37" fmla="*/ 50 h 203"/>
                <a:gd name="T38" fmla="*/ 246 w 252"/>
                <a:gd name="T39" fmla="*/ 24 h 203"/>
                <a:gd name="T40" fmla="*/ 252 w 252"/>
                <a:gd name="T4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3">
                  <a:moveTo>
                    <a:pt x="252" y="0"/>
                  </a:moveTo>
                  <a:lnTo>
                    <a:pt x="42" y="0"/>
                  </a:lnTo>
                  <a:lnTo>
                    <a:pt x="33" y="22"/>
                  </a:lnTo>
                  <a:lnTo>
                    <a:pt x="25" y="44"/>
                  </a:lnTo>
                  <a:lnTo>
                    <a:pt x="17" y="67"/>
                  </a:lnTo>
                  <a:lnTo>
                    <a:pt x="11" y="91"/>
                  </a:lnTo>
                  <a:lnTo>
                    <a:pt x="6" y="116"/>
                  </a:lnTo>
                  <a:lnTo>
                    <a:pt x="3" y="140"/>
                  </a:lnTo>
                  <a:lnTo>
                    <a:pt x="0" y="16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28" y="203"/>
                  </a:lnTo>
                  <a:lnTo>
                    <a:pt x="228" y="176"/>
                  </a:lnTo>
                  <a:lnTo>
                    <a:pt x="228" y="151"/>
                  </a:lnTo>
                  <a:lnTo>
                    <a:pt x="229" y="126"/>
                  </a:lnTo>
                  <a:lnTo>
                    <a:pt x="233" y="100"/>
                  </a:lnTo>
                  <a:lnTo>
                    <a:pt x="236" y="75"/>
                  </a:lnTo>
                  <a:lnTo>
                    <a:pt x="240" y="50"/>
                  </a:lnTo>
                  <a:lnTo>
                    <a:pt x="246" y="24"/>
                  </a:lnTo>
                  <a:lnTo>
                    <a:pt x="2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617">
              <a:extLst>
                <a:ext uri="{FF2B5EF4-FFF2-40B4-BE49-F238E27FC236}">
                  <a16:creationId xmlns="" xmlns:a16="http://schemas.microsoft.com/office/drawing/2014/main" id="{84E6A0AD-04E7-42D4-8915-9A5D0D039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0" y="5080000"/>
              <a:ext cx="101600" cy="66675"/>
            </a:xfrm>
            <a:custGeom>
              <a:avLst/>
              <a:gdLst>
                <a:gd name="T0" fmla="*/ 321 w 321"/>
                <a:gd name="T1" fmla="*/ 0 h 214"/>
                <a:gd name="T2" fmla="*/ 295 w 321"/>
                <a:gd name="T3" fmla="*/ 4 h 214"/>
                <a:gd name="T4" fmla="*/ 269 w 321"/>
                <a:gd name="T5" fmla="*/ 10 h 214"/>
                <a:gd name="T6" fmla="*/ 245 w 321"/>
                <a:gd name="T7" fmla="*/ 17 h 214"/>
                <a:gd name="T8" fmla="*/ 221 w 321"/>
                <a:gd name="T9" fmla="*/ 26 h 214"/>
                <a:gd name="T10" fmla="*/ 198 w 321"/>
                <a:gd name="T11" fmla="*/ 36 h 214"/>
                <a:gd name="T12" fmla="*/ 175 w 321"/>
                <a:gd name="T13" fmla="*/ 46 h 214"/>
                <a:gd name="T14" fmla="*/ 153 w 321"/>
                <a:gd name="T15" fmla="*/ 59 h 214"/>
                <a:gd name="T16" fmla="*/ 132 w 321"/>
                <a:gd name="T17" fmla="*/ 72 h 214"/>
                <a:gd name="T18" fmla="*/ 112 w 321"/>
                <a:gd name="T19" fmla="*/ 87 h 214"/>
                <a:gd name="T20" fmla="*/ 93 w 321"/>
                <a:gd name="T21" fmla="*/ 102 h 214"/>
                <a:gd name="T22" fmla="*/ 75 w 321"/>
                <a:gd name="T23" fmla="*/ 119 h 214"/>
                <a:gd name="T24" fmla="*/ 58 w 321"/>
                <a:gd name="T25" fmla="*/ 135 h 214"/>
                <a:gd name="T26" fmla="*/ 42 w 321"/>
                <a:gd name="T27" fmla="*/ 154 h 214"/>
                <a:gd name="T28" fmla="*/ 26 w 321"/>
                <a:gd name="T29" fmla="*/ 174 h 214"/>
                <a:gd name="T30" fmla="*/ 12 w 321"/>
                <a:gd name="T31" fmla="*/ 193 h 214"/>
                <a:gd name="T32" fmla="*/ 0 w 321"/>
                <a:gd name="T33" fmla="*/ 214 h 214"/>
                <a:gd name="T34" fmla="*/ 202 w 321"/>
                <a:gd name="T35" fmla="*/ 214 h 214"/>
                <a:gd name="T36" fmla="*/ 213 w 321"/>
                <a:gd name="T37" fmla="*/ 186 h 214"/>
                <a:gd name="T38" fmla="*/ 224 w 321"/>
                <a:gd name="T39" fmla="*/ 158 h 214"/>
                <a:gd name="T40" fmla="*/ 238 w 321"/>
                <a:gd name="T41" fmla="*/ 131 h 214"/>
                <a:gd name="T42" fmla="*/ 251 w 321"/>
                <a:gd name="T43" fmla="*/ 104 h 214"/>
                <a:gd name="T44" fmla="*/ 266 w 321"/>
                <a:gd name="T45" fmla="*/ 77 h 214"/>
                <a:gd name="T46" fmla="*/ 284 w 321"/>
                <a:gd name="T47" fmla="*/ 50 h 214"/>
                <a:gd name="T48" fmla="*/ 301 w 321"/>
                <a:gd name="T49" fmla="*/ 25 h 214"/>
                <a:gd name="T50" fmla="*/ 321 w 321"/>
                <a:gd name="T51" fmla="*/ 0 h 214"/>
                <a:gd name="T52" fmla="*/ 321 w 321"/>
                <a:gd name="T5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214">
                  <a:moveTo>
                    <a:pt x="321" y="0"/>
                  </a:moveTo>
                  <a:lnTo>
                    <a:pt x="295" y="4"/>
                  </a:lnTo>
                  <a:lnTo>
                    <a:pt x="269" y="10"/>
                  </a:lnTo>
                  <a:lnTo>
                    <a:pt x="245" y="17"/>
                  </a:lnTo>
                  <a:lnTo>
                    <a:pt x="221" y="26"/>
                  </a:lnTo>
                  <a:lnTo>
                    <a:pt x="198" y="36"/>
                  </a:lnTo>
                  <a:lnTo>
                    <a:pt x="175" y="46"/>
                  </a:lnTo>
                  <a:lnTo>
                    <a:pt x="153" y="59"/>
                  </a:lnTo>
                  <a:lnTo>
                    <a:pt x="132" y="72"/>
                  </a:lnTo>
                  <a:lnTo>
                    <a:pt x="112" y="87"/>
                  </a:lnTo>
                  <a:lnTo>
                    <a:pt x="93" y="102"/>
                  </a:lnTo>
                  <a:lnTo>
                    <a:pt x="75" y="119"/>
                  </a:lnTo>
                  <a:lnTo>
                    <a:pt x="58" y="135"/>
                  </a:lnTo>
                  <a:lnTo>
                    <a:pt x="42" y="154"/>
                  </a:lnTo>
                  <a:lnTo>
                    <a:pt x="26" y="174"/>
                  </a:lnTo>
                  <a:lnTo>
                    <a:pt x="12" y="193"/>
                  </a:lnTo>
                  <a:lnTo>
                    <a:pt x="0" y="214"/>
                  </a:lnTo>
                  <a:lnTo>
                    <a:pt x="202" y="214"/>
                  </a:lnTo>
                  <a:lnTo>
                    <a:pt x="213" y="186"/>
                  </a:lnTo>
                  <a:lnTo>
                    <a:pt x="224" y="158"/>
                  </a:lnTo>
                  <a:lnTo>
                    <a:pt x="238" y="131"/>
                  </a:lnTo>
                  <a:lnTo>
                    <a:pt x="251" y="104"/>
                  </a:lnTo>
                  <a:lnTo>
                    <a:pt x="266" y="77"/>
                  </a:lnTo>
                  <a:lnTo>
                    <a:pt x="284" y="50"/>
                  </a:lnTo>
                  <a:lnTo>
                    <a:pt x="301" y="25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5CE54BDC-73CE-40C0-B721-F38005F6CB00}"/>
              </a:ext>
            </a:extLst>
          </p:cNvPr>
          <p:cNvGrpSpPr/>
          <p:nvPr/>
        </p:nvGrpSpPr>
        <p:grpSpPr>
          <a:xfrm>
            <a:off x="8910669" y="4193064"/>
            <a:ext cx="230188" cy="285750"/>
            <a:chOff x="11052175" y="4505325"/>
            <a:chExt cx="230188" cy="285750"/>
          </a:xfrm>
          <a:solidFill>
            <a:schemeClr val="bg1"/>
          </a:solidFill>
        </p:grpSpPr>
        <p:sp>
          <p:nvSpPr>
            <p:cNvPr id="191" name="Freeform 2657">
              <a:extLst>
                <a:ext uri="{FF2B5EF4-FFF2-40B4-BE49-F238E27FC236}">
                  <a16:creationId xmlns="" xmlns:a16="http://schemas.microsoft.com/office/drawing/2014/main" id="{0485A030-3997-43F8-9FEA-7DEB2481C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5" y="4505325"/>
              <a:ext cx="134938" cy="285750"/>
            </a:xfrm>
            <a:custGeom>
              <a:avLst/>
              <a:gdLst>
                <a:gd name="T0" fmla="*/ 16 w 421"/>
                <a:gd name="T1" fmla="*/ 0 h 902"/>
                <a:gd name="T2" fmla="*/ 9 w 421"/>
                <a:gd name="T3" fmla="*/ 2 h 902"/>
                <a:gd name="T4" fmla="*/ 5 w 421"/>
                <a:gd name="T5" fmla="*/ 5 h 902"/>
                <a:gd name="T6" fmla="*/ 1 w 421"/>
                <a:gd name="T7" fmla="*/ 10 h 902"/>
                <a:gd name="T8" fmla="*/ 0 w 421"/>
                <a:gd name="T9" fmla="*/ 15 h 902"/>
                <a:gd name="T10" fmla="*/ 256 w 421"/>
                <a:gd name="T11" fmla="*/ 61 h 902"/>
                <a:gd name="T12" fmla="*/ 261 w 421"/>
                <a:gd name="T13" fmla="*/ 62 h 902"/>
                <a:gd name="T14" fmla="*/ 267 w 421"/>
                <a:gd name="T15" fmla="*/ 65 h 902"/>
                <a:gd name="T16" fmla="*/ 270 w 421"/>
                <a:gd name="T17" fmla="*/ 69 h 902"/>
                <a:gd name="T18" fmla="*/ 271 w 421"/>
                <a:gd name="T19" fmla="*/ 76 h 902"/>
                <a:gd name="T20" fmla="*/ 270 w 421"/>
                <a:gd name="T21" fmla="*/ 81 h 902"/>
                <a:gd name="T22" fmla="*/ 267 w 421"/>
                <a:gd name="T23" fmla="*/ 86 h 902"/>
                <a:gd name="T24" fmla="*/ 261 w 421"/>
                <a:gd name="T25" fmla="*/ 89 h 902"/>
                <a:gd name="T26" fmla="*/ 256 w 421"/>
                <a:gd name="T27" fmla="*/ 90 h 902"/>
                <a:gd name="T28" fmla="*/ 0 w 421"/>
                <a:gd name="T29" fmla="*/ 151 h 902"/>
                <a:gd name="T30" fmla="*/ 197 w 421"/>
                <a:gd name="T31" fmla="*/ 151 h 902"/>
                <a:gd name="T32" fmla="*/ 203 w 421"/>
                <a:gd name="T33" fmla="*/ 153 h 902"/>
                <a:gd name="T34" fmla="*/ 206 w 421"/>
                <a:gd name="T35" fmla="*/ 157 h 902"/>
                <a:gd name="T36" fmla="*/ 208 w 421"/>
                <a:gd name="T37" fmla="*/ 163 h 902"/>
                <a:gd name="T38" fmla="*/ 208 w 421"/>
                <a:gd name="T39" fmla="*/ 168 h 902"/>
                <a:gd name="T40" fmla="*/ 206 w 421"/>
                <a:gd name="T41" fmla="*/ 174 h 902"/>
                <a:gd name="T42" fmla="*/ 203 w 421"/>
                <a:gd name="T43" fmla="*/ 178 h 902"/>
                <a:gd name="T44" fmla="*/ 197 w 421"/>
                <a:gd name="T45" fmla="*/ 181 h 902"/>
                <a:gd name="T46" fmla="*/ 0 w 421"/>
                <a:gd name="T47" fmla="*/ 181 h 902"/>
                <a:gd name="T48" fmla="*/ 132 w 421"/>
                <a:gd name="T49" fmla="*/ 241 h 902"/>
                <a:gd name="T50" fmla="*/ 138 w 421"/>
                <a:gd name="T51" fmla="*/ 242 h 902"/>
                <a:gd name="T52" fmla="*/ 142 w 421"/>
                <a:gd name="T53" fmla="*/ 245 h 902"/>
                <a:gd name="T54" fmla="*/ 146 w 421"/>
                <a:gd name="T55" fmla="*/ 250 h 902"/>
                <a:gd name="T56" fmla="*/ 147 w 421"/>
                <a:gd name="T57" fmla="*/ 255 h 902"/>
                <a:gd name="T58" fmla="*/ 146 w 421"/>
                <a:gd name="T59" fmla="*/ 262 h 902"/>
                <a:gd name="T60" fmla="*/ 142 w 421"/>
                <a:gd name="T61" fmla="*/ 266 h 902"/>
                <a:gd name="T62" fmla="*/ 138 w 421"/>
                <a:gd name="T63" fmla="*/ 270 h 902"/>
                <a:gd name="T64" fmla="*/ 132 w 421"/>
                <a:gd name="T65" fmla="*/ 271 h 902"/>
                <a:gd name="T66" fmla="*/ 0 w 421"/>
                <a:gd name="T67" fmla="*/ 301 h 902"/>
                <a:gd name="T68" fmla="*/ 139 w 421"/>
                <a:gd name="T69" fmla="*/ 302 h 902"/>
                <a:gd name="T70" fmla="*/ 143 w 421"/>
                <a:gd name="T71" fmla="*/ 304 h 902"/>
                <a:gd name="T72" fmla="*/ 148 w 421"/>
                <a:gd name="T73" fmla="*/ 307 h 902"/>
                <a:gd name="T74" fmla="*/ 150 w 421"/>
                <a:gd name="T75" fmla="*/ 313 h 902"/>
                <a:gd name="T76" fmla="*/ 151 w 421"/>
                <a:gd name="T77" fmla="*/ 902 h 902"/>
                <a:gd name="T78" fmla="*/ 181 w 421"/>
                <a:gd name="T79" fmla="*/ 766 h 902"/>
                <a:gd name="T80" fmla="*/ 182 w 421"/>
                <a:gd name="T81" fmla="*/ 761 h 902"/>
                <a:gd name="T82" fmla="*/ 185 w 421"/>
                <a:gd name="T83" fmla="*/ 755 h 902"/>
                <a:gd name="T84" fmla="*/ 190 w 421"/>
                <a:gd name="T85" fmla="*/ 752 h 902"/>
                <a:gd name="T86" fmla="*/ 195 w 421"/>
                <a:gd name="T87" fmla="*/ 751 h 902"/>
                <a:gd name="T88" fmla="*/ 319 w 421"/>
                <a:gd name="T89" fmla="*/ 752 h 902"/>
                <a:gd name="T90" fmla="*/ 324 w 421"/>
                <a:gd name="T91" fmla="*/ 754 h 902"/>
                <a:gd name="T92" fmla="*/ 328 w 421"/>
                <a:gd name="T93" fmla="*/ 757 h 902"/>
                <a:gd name="T94" fmla="*/ 331 w 421"/>
                <a:gd name="T95" fmla="*/ 763 h 902"/>
                <a:gd name="T96" fmla="*/ 331 w 421"/>
                <a:gd name="T97" fmla="*/ 902 h 902"/>
                <a:gd name="T98" fmla="*/ 409 w 421"/>
                <a:gd name="T99" fmla="*/ 901 h 902"/>
                <a:gd name="T100" fmla="*/ 414 w 421"/>
                <a:gd name="T101" fmla="*/ 898 h 902"/>
                <a:gd name="T102" fmla="*/ 419 w 421"/>
                <a:gd name="T103" fmla="*/ 895 h 902"/>
                <a:gd name="T104" fmla="*/ 421 w 421"/>
                <a:gd name="T105" fmla="*/ 890 h 902"/>
                <a:gd name="T106" fmla="*/ 421 w 421"/>
                <a:gd name="T107" fmla="*/ 15 h 902"/>
                <a:gd name="T108" fmla="*/ 420 w 421"/>
                <a:gd name="T109" fmla="*/ 10 h 902"/>
                <a:gd name="T110" fmla="*/ 417 w 421"/>
                <a:gd name="T111" fmla="*/ 4 h 902"/>
                <a:gd name="T112" fmla="*/ 412 w 421"/>
                <a:gd name="T113" fmla="*/ 2 h 902"/>
                <a:gd name="T114" fmla="*/ 406 w 421"/>
                <a:gd name="T115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1" h="902">
                  <a:moveTo>
                    <a:pt x="406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61"/>
                  </a:lnTo>
                  <a:lnTo>
                    <a:pt x="256" y="61"/>
                  </a:lnTo>
                  <a:lnTo>
                    <a:pt x="259" y="61"/>
                  </a:lnTo>
                  <a:lnTo>
                    <a:pt x="261" y="62"/>
                  </a:lnTo>
                  <a:lnTo>
                    <a:pt x="265" y="63"/>
                  </a:lnTo>
                  <a:lnTo>
                    <a:pt x="267" y="65"/>
                  </a:lnTo>
                  <a:lnTo>
                    <a:pt x="268" y="67"/>
                  </a:lnTo>
                  <a:lnTo>
                    <a:pt x="270" y="69"/>
                  </a:lnTo>
                  <a:lnTo>
                    <a:pt x="270" y="73"/>
                  </a:lnTo>
                  <a:lnTo>
                    <a:pt x="271" y="76"/>
                  </a:lnTo>
                  <a:lnTo>
                    <a:pt x="270" y="78"/>
                  </a:lnTo>
                  <a:lnTo>
                    <a:pt x="270" y="81"/>
                  </a:lnTo>
                  <a:lnTo>
                    <a:pt x="268" y="84"/>
                  </a:lnTo>
                  <a:lnTo>
                    <a:pt x="267" y="86"/>
                  </a:lnTo>
                  <a:lnTo>
                    <a:pt x="265" y="88"/>
                  </a:lnTo>
                  <a:lnTo>
                    <a:pt x="261" y="89"/>
                  </a:lnTo>
                  <a:lnTo>
                    <a:pt x="259" y="90"/>
                  </a:lnTo>
                  <a:lnTo>
                    <a:pt x="256" y="90"/>
                  </a:lnTo>
                  <a:lnTo>
                    <a:pt x="0" y="90"/>
                  </a:lnTo>
                  <a:lnTo>
                    <a:pt x="0" y="151"/>
                  </a:lnTo>
                  <a:lnTo>
                    <a:pt x="194" y="151"/>
                  </a:lnTo>
                  <a:lnTo>
                    <a:pt x="197" y="151"/>
                  </a:lnTo>
                  <a:lnTo>
                    <a:pt x="200" y="152"/>
                  </a:lnTo>
                  <a:lnTo>
                    <a:pt x="203" y="153"/>
                  </a:lnTo>
                  <a:lnTo>
                    <a:pt x="205" y="155"/>
                  </a:lnTo>
                  <a:lnTo>
                    <a:pt x="206" y="157"/>
                  </a:lnTo>
                  <a:lnTo>
                    <a:pt x="207" y="160"/>
                  </a:lnTo>
                  <a:lnTo>
                    <a:pt x="208" y="163"/>
                  </a:lnTo>
                  <a:lnTo>
                    <a:pt x="210" y="166"/>
                  </a:lnTo>
                  <a:lnTo>
                    <a:pt x="208" y="168"/>
                  </a:lnTo>
                  <a:lnTo>
                    <a:pt x="207" y="172"/>
                  </a:lnTo>
                  <a:lnTo>
                    <a:pt x="206" y="174"/>
                  </a:lnTo>
                  <a:lnTo>
                    <a:pt x="205" y="176"/>
                  </a:lnTo>
                  <a:lnTo>
                    <a:pt x="203" y="178"/>
                  </a:lnTo>
                  <a:lnTo>
                    <a:pt x="200" y="179"/>
                  </a:lnTo>
                  <a:lnTo>
                    <a:pt x="197" y="181"/>
                  </a:lnTo>
                  <a:lnTo>
                    <a:pt x="194" y="181"/>
                  </a:lnTo>
                  <a:lnTo>
                    <a:pt x="0" y="181"/>
                  </a:lnTo>
                  <a:lnTo>
                    <a:pt x="0" y="241"/>
                  </a:lnTo>
                  <a:lnTo>
                    <a:pt x="132" y="241"/>
                  </a:lnTo>
                  <a:lnTo>
                    <a:pt x="136" y="241"/>
                  </a:lnTo>
                  <a:lnTo>
                    <a:pt x="138" y="242"/>
                  </a:lnTo>
                  <a:lnTo>
                    <a:pt x="140" y="243"/>
                  </a:lnTo>
                  <a:lnTo>
                    <a:pt x="142" y="245"/>
                  </a:lnTo>
                  <a:lnTo>
                    <a:pt x="145" y="248"/>
                  </a:lnTo>
                  <a:lnTo>
                    <a:pt x="146" y="250"/>
                  </a:lnTo>
                  <a:lnTo>
                    <a:pt x="147" y="253"/>
                  </a:lnTo>
                  <a:lnTo>
                    <a:pt x="147" y="255"/>
                  </a:lnTo>
                  <a:lnTo>
                    <a:pt x="147" y="259"/>
                  </a:lnTo>
                  <a:lnTo>
                    <a:pt x="146" y="262"/>
                  </a:lnTo>
                  <a:lnTo>
                    <a:pt x="145" y="264"/>
                  </a:lnTo>
                  <a:lnTo>
                    <a:pt x="142" y="266"/>
                  </a:lnTo>
                  <a:lnTo>
                    <a:pt x="140" y="269"/>
                  </a:lnTo>
                  <a:lnTo>
                    <a:pt x="138" y="270"/>
                  </a:lnTo>
                  <a:lnTo>
                    <a:pt x="136" y="271"/>
                  </a:lnTo>
                  <a:lnTo>
                    <a:pt x="132" y="271"/>
                  </a:lnTo>
                  <a:lnTo>
                    <a:pt x="0" y="271"/>
                  </a:lnTo>
                  <a:lnTo>
                    <a:pt x="0" y="301"/>
                  </a:lnTo>
                  <a:lnTo>
                    <a:pt x="136" y="301"/>
                  </a:lnTo>
                  <a:lnTo>
                    <a:pt x="139" y="302"/>
                  </a:lnTo>
                  <a:lnTo>
                    <a:pt x="141" y="302"/>
                  </a:lnTo>
                  <a:lnTo>
                    <a:pt x="143" y="304"/>
                  </a:lnTo>
                  <a:lnTo>
                    <a:pt x="147" y="305"/>
                  </a:lnTo>
                  <a:lnTo>
                    <a:pt x="148" y="307"/>
                  </a:lnTo>
                  <a:lnTo>
                    <a:pt x="149" y="310"/>
                  </a:lnTo>
                  <a:lnTo>
                    <a:pt x="150" y="313"/>
                  </a:lnTo>
                  <a:lnTo>
                    <a:pt x="150" y="316"/>
                  </a:lnTo>
                  <a:lnTo>
                    <a:pt x="151" y="902"/>
                  </a:lnTo>
                  <a:lnTo>
                    <a:pt x="181" y="902"/>
                  </a:lnTo>
                  <a:lnTo>
                    <a:pt x="181" y="766"/>
                  </a:lnTo>
                  <a:lnTo>
                    <a:pt x="181" y="763"/>
                  </a:lnTo>
                  <a:lnTo>
                    <a:pt x="182" y="761"/>
                  </a:lnTo>
                  <a:lnTo>
                    <a:pt x="183" y="757"/>
                  </a:lnTo>
                  <a:lnTo>
                    <a:pt x="185" y="755"/>
                  </a:lnTo>
                  <a:lnTo>
                    <a:pt x="188" y="754"/>
                  </a:lnTo>
                  <a:lnTo>
                    <a:pt x="190" y="752"/>
                  </a:lnTo>
                  <a:lnTo>
                    <a:pt x="193" y="752"/>
                  </a:lnTo>
                  <a:lnTo>
                    <a:pt x="195" y="751"/>
                  </a:lnTo>
                  <a:lnTo>
                    <a:pt x="316" y="751"/>
                  </a:lnTo>
                  <a:lnTo>
                    <a:pt x="319" y="752"/>
                  </a:lnTo>
                  <a:lnTo>
                    <a:pt x="322" y="752"/>
                  </a:lnTo>
                  <a:lnTo>
                    <a:pt x="324" y="754"/>
                  </a:lnTo>
                  <a:lnTo>
                    <a:pt x="326" y="755"/>
                  </a:lnTo>
                  <a:lnTo>
                    <a:pt x="328" y="757"/>
                  </a:lnTo>
                  <a:lnTo>
                    <a:pt x="330" y="761"/>
                  </a:lnTo>
                  <a:lnTo>
                    <a:pt x="331" y="763"/>
                  </a:lnTo>
                  <a:lnTo>
                    <a:pt x="331" y="766"/>
                  </a:lnTo>
                  <a:lnTo>
                    <a:pt x="331" y="902"/>
                  </a:lnTo>
                  <a:lnTo>
                    <a:pt x="406" y="902"/>
                  </a:lnTo>
                  <a:lnTo>
                    <a:pt x="409" y="901"/>
                  </a:lnTo>
                  <a:lnTo>
                    <a:pt x="412" y="901"/>
                  </a:lnTo>
                  <a:lnTo>
                    <a:pt x="414" y="898"/>
                  </a:lnTo>
                  <a:lnTo>
                    <a:pt x="417" y="897"/>
                  </a:lnTo>
                  <a:lnTo>
                    <a:pt x="419" y="895"/>
                  </a:lnTo>
                  <a:lnTo>
                    <a:pt x="420" y="892"/>
                  </a:lnTo>
                  <a:lnTo>
                    <a:pt x="421" y="890"/>
                  </a:lnTo>
                  <a:lnTo>
                    <a:pt x="421" y="886"/>
                  </a:lnTo>
                  <a:lnTo>
                    <a:pt x="421" y="15"/>
                  </a:lnTo>
                  <a:lnTo>
                    <a:pt x="421" y="12"/>
                  </a:lnTo>
                  <a:lnTo>
                    <a:pt x="420" y="10"/>
                  </a:lnTo>
                  <a:lnTo>
                    <a:pt x="419" y="8"/>
                  </a:lnTo>
                  <a:lnTo>
                    <a:pt x="417" y="4"/>
                  </a:lnTo>
                  <a:lnTo>
                    <a:pt x="414" y="3"/>
                  </a:lnTo>
                  <a:lnTo>
                    <a:pt x="412" y="2"/>
                  </a:lnTo>
                  <a:lnTo>
                    <a:pt x="409" y="1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658">
              <a:extLst>
                <a:ext uri="{FF2B5EF4-FFF2-40B4-BE49-F238E27FC236}">
                  <a16:creationId xmlns="" xmlns:a16="http://schemas.microsoft.com/office/drawing/2014/main" id="{6B534FF5-61EF-4213-8AB1-5DEB9160E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2175" y="4610100"/>
              <a:ext cx="133350" cy="180975"/>
            </a:xfrm>
            <a:custGeom>
              <a:avLst/>
              <a:gdLst>
                <a:gd name="T0" fmla="*/ 0 w 420"/>
                <a:gd name="T1" fmla="*/ 0 h 572"/>
                <a:gd name="T2" fmla="*/ 0 w 420"/>
                <a:gd name="T3" fmla="*/ 91 h 572"/>
                <a:gd name="T4" fmla="*/ 188 w 420"/>
                <a:gd name="T5" fmla="*/ 92 h 572"/>
                <a:gd name="T6" fmla="*/ 194 w 420"/>
                <a:gd name="T7" fmla="*/ 94 h 572"/>
                <a:gd name="T8" fmla="*/ 198 w 420"/>
                <a:gd name="T9" fmla="*/ 97 h 572"/>
                <a:gd name="T10" fmla="*/ 200 w 420"/>
                <a:gd name="T11" fmla="*/ 103 h 572"/>
                <a:gd name="T12" fmla="*/ 200 w 420"/>
                <a:gd name="T13" fmla="*/ 109 h 572"/>
                <a:gd name="T14" fmla="*/ 198 w 420"/>
                <a:gd name="T15" fmla="*/ 115 h 572"/>
                <a:gd name="T16" fmla="*/ 194 w 420"/>
                <a:gd name="T17" fmla="*/ 118 h 572"/>
                <a:gd name="T18" fmla="*/ 188 w 420"/>
                <a:gd name="T19" fmla="*/ 120 h 572"/>
                <a:gd name="T20" fmla="*/ 0 w 420"/>
                <a:gd name="T21" fmla="*/ 121 h 572"/>
                <a:gd name="T22" fmla="*/ 155 w 420"/>
                <a:gd name="T23" fmla="*/ 181 h 572"/>
                <a:gd name="T24" fmla="*/ 161 w 420"/>
                <a:gd name="T25" fmla="*/ 182 h 572"/>
                <a:gd name="T26" fmla="*/ 165 w 420"/>
                <a:gd name="T27" fmla="*/ 185 h 572"/>
                <a:gd name="T28" fmla="*/ 168 w 420"/>
                <a:gd name="T29" fmla="*/ 191 h 572"/>
                <a:gd name="T30" fmla="*/ 169 w 420"/>
                <a:gd name="T31" fmla="*/ 196 h 572"/>
                <a:gd name="T32" fmla="*/ 168 w 420"/>
                <a:gd name="T33" fmla="*/ 202 h 572"/>
                <a:gd name="T34" fmla="*/ 165 w 420"/>
                <a:gd name="T35" fmla="*/ 206 h 572"/>
                <a:gd name="T36" fmla="*/ 161 w 420"/>
                <a:gd name="T37" fmla="*/ 209 h 572"/>
                <a:gd name="T38" fmla="*/ 155 w 420"/>
                <a:gd name="T39" fmla="*/ 211 h 572"/>
                <a:gd name="T40" fmla="*/ 0 w 420"/>
                <a:gd name="T41" fmla="*/ 271 h 572"/>
                <a:gd name="T42" fmla="*/ 96 w 420"/>
                <a:gd name="T43" fmla="*/ 271 h 572"/>
                <a:gd name="T44" fmla="*/ 101 w 420"/>
                <a:gd name="T45" fmla="*/ 273 h 572"/>
                <a:gd name="T46" fmla="*/ 105 w 420"/>
                <a:gd name="T47" fmla="*/ 278 h 572"/>
                <a:gd name="T48" fmla="*/ 108 w 420"/>
                <a:gd name="T49" fmla="*/ 283 h 572"/>
                <a:gd name="T50" fmla="*/ 108 w 420"/>
                <a:gd name="T51" fmla="*/ 289 h 572"/>
                <a:gd name="T52" fmla="*/ 105 w 420"/>
                <a:gd name="T53" fmla="*/ 294 h 572"/>
                <a:gd name="T54" fmla="*/ 101 w 420"/>
                <a:gd name="T55" fmla="*/ 299 h 572"/>
                <a:gd name="T56" fmla="*/ 96 w 420"/>
                <a:gd name="T57" fmla="*/ 301 h 572"/>
                <a:gd name="T58" fmla="*/ 0 w 420"/>
                <a:gd name="T59" fmla="*/ 301 h 572"/>
                <a:gd name="T60" fmla="*/ 0 w 420"/>
                <a:gd name="T61" fmla="*/ 572 h 572"/>
                <a:gd name="T62" fmla="*/ 90 w 420"/>
                <a:gd name="T63" fmla="*/ 572 h 572"/>
                <a:gd name="T64" fmla="*/ 90 w 420"/>
                <a:gd name="T65" fmla="*/ 433 h 572"/>
                <a:gd name="T66" fmla="*/ 93 w 420"/>
                <a:gd name="T67" fmla="*/ 427 h 572"/>
                <a:gd name="T68" fmla="*/ 97 w 420"/>
                <a:gd name="T69" fmla="*/ 424 h 572"/>
                <a:gd name="T70" fmla="*/ 102 w 420"/>
                <a:gd name="T71" fmla="*/ 422 h 572"/>
                <a:gd name="T72" fmla="*/ 225 w 420"/>
                <a:gd name="T73" fmla="*/ 421 h 572"/>
                <a:gd name="T74" fmla="*/ 231 w 420"/>
                <a:gd name="T75" fmla="*/ 422 h 572"/>
                <a:gd name="T76" fmla="*/ 237 w 420"/>
                <a:gd name="T77" fmla="*/ 425 h 572"/>
                <a:gd name="T78" fmla="*/ 239 w 420"/>
                <a:gd name="T79" fmla="*/ 431 h 572"/>
                <a:gd name="T80" fmla="*/ 241 w 420"/>
                <a:gd name="T81" fmla="*/ 436 h 572"/>
                <a:gd name="T82" fmla="*/ 406 w 420"/>
                <a:gd name="T83" fmla="*/ 572 h 572"/>
                <a:gd name="T84" fmla="*/ 420 w 420"/>
                <a:gd name="T85" fmla="*/ 556 h 572"/>
                <a:gd name="T86" fmla="*/ 420 w 420"/>
                <a:gd name="T87" fmla="*/ 0 h 572"/>
                <a:gd name="T88" fmla="*/ 15 w 420"/>
                <a:gd name="T8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0" h="572">
                  <a:moveTo>
                    <a:pt x="15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91"/>
                  </a:lnTo>
                  <a:lnTo>
                    <a:pt x="186" y="91"/>
                  </a:lnTo>
                  <a:lnTo>
                    <a:pt x="188" y="92"/>
                  </a:lnTo>
                  <a:lnTo>
                    <a:pt x="191" y="92"/>
                  </a:lnTo>
                  <a:lnTo>
                    <a:pt x="194" y="94"/>
                  </a:lnTo>
                  <a:lnTo>
                    <a:pt x="196" y="95"/>
                  </a:lnTo>
                  <a:lnTo>
                    <a:pt x="198" y="97"/>
                  </a:lnTo>
                  <a:lnTo>
                    <a:pt x="199" y="100"/>
                  </a:lnTo>
                  <a:lnTo>
                    <a:pt x="200" y="103"/>
                  </a:lnTo>
                  <a:lnTo>
                    <a:pt x="200" y="106"/>
                  </a:lnTo>
                  <a:lnTo>
                    <a:pt x="200" y="109"/>
                  </a:lnTo>
                  <a:lnTo>
                    <a:pt x="199" y="111"/>
                  </a:lnTo>
                  <a:lnTo>
                    <a:pt x="198" y="115"/>
                  </a:lnTo>
                  <a:lnTo>
                    <a:pt x="196" y="117"/>
                  </a:lnTo>
                  <a:lnTo>
                    <a:pt x="194" y="118"/>
                  </a:lnTo>
                  <a:lnTo>
                    <a:pt x="191" y="120"/>
                  </a:lnTo>
                  <a:lnTo>
                    <a:pt x="188" y="120"/>
                  </a:lnTo>
                  <a:lnTo>
                    <a:pt x="186" y="121"/>
                  </a:lnTo>
                  <a:lnTo>
                    <a:pt x="0" y="121"/>
                  </a:lnTo>
                  <a:lnTo>
                    <a:pt x="0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5" y="185"/>
                  </a:lnTo>
                  <a:lnTo>
                    <a:pt x="167" y="187"/>
                  </a:lnTo>
                  <a:lnTo>
                    <a:pt x="168" y="191"/>
                  </a:lnTo>
                  <a:lnTo>
                    <a:pt x="169" y="193"/>
                  </a:lnTo>
                  <a:lnTo>
                    <a:pt x="169" y="196"/>
                  </a:lnTo>
                  <a:lnTo>
                    <a:pt x="169" y="200"/>
                  </a:lnTo>
                  <a:lnTo>
                    <a:pt x="168" y="202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1" y="209"/>
                  </a:lnTo>
                  <a:lnTo>
                    <a:pt x="157" y="211"/>
                  </a:lnTo>
                  <a:lnTo>
                    <a:pt x="155" y="211"/>
                  </a:lnTo>
                  <a:lnTo>
                    <a:pt x="0" y="211"/>
                  </a:lnTo>
                  <a:lnTo>
                    <a:pt x="0" y="271"/>
                  </a:lnTo>
                  <a:lnTo>
                    <a:pt x="93" y="271"/>
                  </a:lnTo>
                  <a:lnTo>
                    <a:pt x="96" y="271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3" y="275"/>
                  </a:lnTo>
                  <a:lnTo>
                    <a:pt x="105" y="278"/>
                  </a:lnTo>
                  <a:lnTo>
                    <a:pt x="107" y="280"/>
                  </a:lnTo>
                  <a:lnTo>
                    <a:pt x="108" y="283"/>
                  </a:lnTo>
                  <a:lnTo>
                    <a:pt x="108" y="286"/>
                  </a:lnTo>
                  <a:lnTo>
                    <a:pt x="108" y="289"/>
                  </a:lnTo>
                  <a:lnTo>
                    <a:pt x="107" y="292"/>
                  </a:lnTo>
                  <a:lnTo>
                    <a:pt x="105" y="294"/>
                  </a:lnTo>
                  <a:lnTo>
                    <a:pt x="103" y="296"/>
                  </a:lnTo>
                  <a:lnTo>
                    <a:pt x="101" y="299"/>
                  </a:lnTo>
                  <a:lnTo>
                    <a:pt x="99" y="300"/>
                  </a:lnTo>
                  <a:lnTo>
                    <a:pt x="96" y="301"/>
                  </a:lnTo>
                  <a:lnTo>
                    <a:pt x="93" y="301"/>
                  </a:lnTo>
                  <a:lnTo>
                    <a:pt x="0" y="301"/>
                  </a:lnTo>
                  <a:lnTo>
                    <a:pt x="0" y="556"/>
                  </a:lnTo>
                  <a:lnTo>
                    <a:pt x="0" y="572"/>
                  </a:lnTo>
                  <a:lnTo>
                    <a:pt x="15" y="572"/>
                  </a:lnTo>
                  <a:lnTo>
                    <a:pt x="90" y="572"/>
                  </a:lnTo>
                  <a:lnTo>
                    <a:pt x="90" y="436"/>
                  </a:lnTo>
                  <a:lnTo>
                    <a:pt x="90" y="433"/>
                  </a:lnTo>
                  <a:lnTo>
                    <a:pt x="91" y="431"/>
                  </a:lnTo>
                  <a:lnTo>
                    <a:pt x="93" y="427"/>
                  </a:lnTo>
                  <a:lnTo>
                    <a:pt x="94" y="425"/>
                  </a:lnTo>
                  <a:lnTo>
                    <a:pt x="97" y="424"/>
                  </a:lnTo>
                  <a:lnTo>
                    <a:pt x="100" y="422"/>
                  </a:lnTo>
                  <a:lnTo>
                    <a:pt x="102" y="422"/>
                  </a:lnTo>
                  <a:lnTo>
                    <a:pt x="105" y="421"/>
                  </a:lnTo>
                  <a:lnTo>
                    <a:pt x="225" y="421"/>
                  </a:lnTo>
                  <a:lnTo>
                    <a:pt x="229" y="422"/>
                  </a:lnTo>
                  <a:lnTo>
                    <a:pt x="231" y="422"/>
                  </a:lnTo>
                  <a:lnTo>
                    <a:pt x="234" y="424"/>
                  </a:lnTo>
                  <a:lnTo>
                    <a:pt x="237" y="425"/>
                  </a:lnTo>
                  <a:lnTo>
                    <a:pt x="238" y="427"/>
                  </a:lnTo>
                  <a:lnTo>
                    <a:pt x="239" y="431"/>
                  </a:lnTo>
                  <a:lnTo>
                    <a:pt x="240" y="433"/>
                  </a:lnTo>
                  <a:lnTo>
                    <a:pt x="241" y="436"/>
                  </a:lnTo>
                  <a:lnTo>
                    <a:pt x="241" y="572"/>
                  </a:lnTo>
                  <a:lnTo>
                    <a:pt x="406" y="572"/>
                  </a:lnTo>
                  <a:lnTo>
                    <a:pt x="420" y="572"/>
                  </a:lnTo>
                  <a:lnTo>
                    <a:pt x="420" y="556"/>
                  </a:lnTo>
                  <a:lnTo>
                    <a:pt x="420" y="16"/>
                  </a:lnTo>
                  <a:lnTo>
                    <a:pt x="420" y="0"/>
                  </a:lnTo>
                  <a:lnTo>
                    <a:pt x="406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97408" y="879965"/>
            <a:ext cx="3291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- участник равноправной организации деятельности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046720" y="950976"/>
            <a:ext cx="3864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прислушивается к мнению учеников, направляет, а не навязывает свою точку зрения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268224"/>
            <a:ext cx="1248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УЧИТЕЛЯ ВО ВЗАИМОДЕЙСТВИИ НАСТАВНИЧЕСКОЙ ПАРЫ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070" y="2792303"/>
            <a:ext cx="3413760" cy="275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217152" y="2236929"/>
            <a:ext cx="2804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Сопровождает развитие детей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58496" y="2292262"/>
            <a:ext cx="327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 индивидуальный образовательный маршрут, помогает по нему пройти, скорректировать при необходимости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8981162" y="3394553"/>
            <a:ext cx="30187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немного отходит в сторону и даёт инициативу ученикам самостоятельно наладить взаимодействие, межличностное общение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8421920" y="5398811"/>
            <a:ext cx="267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консультирует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0" y="3970751"/>
            <a:ext cx="31315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Организует взаимодействие, координирует работу пары, своевременно даёт советы, рекомендации, разъяснения, вносит разумные поправки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flipH="1">
            <a:off x="3620021" y="5900372"/>
            <a:ext cx="42588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казывает позитивное влияние на рост компетентностей наставников, демонстрирует мастер-классы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Freeform 2707">
            <a:extLst>
              <a:ext uri="{FF2B5EF4-FFF2-40B4-BE49-F238E27FC236}">
                <a16:creationId xmlns="" xmlns:a16="http://schemas.microsoft.com/office/drawing/2014/main" id="{942CA40F-711D-4EB5-AEB4-A4D1E567D512}"/>
              </a:ext>
            </a:extLst>
          </p:cNvPr>
          <p:cNvSpPr>
            <a:spLocks noEditPoints="1"/>
          </p:cNvSpPr>
          <p:nvPr/>
        </p:nvSpPr>
        <p:spPr bwMode="auto">
          <a:xfrm>
            <a:off x="8360972" y="4235178"/>
            <a:ext cx="257175" cy="285750"/>
          </a:xfrm>
          <a:custGeom>
            <a:avLst/>
            <a:gdLst>
              <a:gd name="T0" fmla="*/ 504 w 648"/>
              <a:gd name="T1" fmla="*/ 264 h 720"/>
              <a:gd name="T2" fmla="*/ 482 w 648"/>
              <a:gd name="T3" fmla="*/ 223 h 720"/>
              <a:gd name="T4" fmla="*/ 438 w 648"/>
              <a:gd name="T5" fmla="*/ 219 h 720"/>
              <a:gd name="T6" fmla="*/ 409 w 648"/>
              <a:gd name="T7" fmla="*/ 254 h 720"/>
              <a:gd name="T8" fmla="*/ 396 w 648"/>
              <a:gd name="T9" fmla="*/ 275 h 720"/>
              <a:gd name="T10" fmla="*/ 384 w 648"/>
              <a:gd name="T11" fmla="*/ 256 h 720"/>
              <a:gd name="T12" fmla="*/ 396 w 648"/>
              <a:gd name="T13" fmla="*/ 223 h 720"/>
              <a:gd name="T14" fmla="*/ 421 w 648"/>
              <a:gd name="T15" fmla="*/ 200 h 720"/>
              <a:gd name="T16" fmla="*/ 456 w 648"/>
              <a:gd name="T17" fmla="*/ 192 h 720"/>
              <a:gd name="T18" fmla="*/ 491 w 648"/>
              <a:gd name="T19" fmla="*/ 200 h 720"/>
              <a:gd name="T20" fmla="*/ 516 w 648"/>
              <a:gd name="T21" fmla="*/ 223 h 720"/>
              <a:gd name="T22" fmla="*/ 527 w 648"/>
              <a:gd name="T23" fmla="*/ 256 h 720"/>
              <a:gd name="T24" fmla="*/ 516 w 648"/>
              <a:gd name="T25" fmla="*/ 275 h 720"/>
              <a:gd name="T26" fmla="*/ 272 w 648"/>
              <a:gd name="T27" fmla="*/ 541 h 720"/>
              <a:gd name="T28" fmla="*/ 222 w 648"/>
              <a:gd name="T29" fmla="*/ 504 h 720"/>
              <a:gd name="T30" fmla="*/ 195 w 648"/>
              <a:gd name="T31" fmla="*/ 447 h 720"/>
              <a:gd name="T32" fmla="*/ 199 w 648"/>
              <a:gd name="T33" fmla="*/ 408 h 720"/>
              <a:gd name="T34" fmla="*/ 216 w 648"/>
              <a:gd name="T35" fmla="*/ 419 h 720"/>
              <a:gd name="T36" fmla="*/ 228 w 648"/>
              <a:gd name="T37" fmla="*/ 471 h 720"/>
              <a:gd name="T38" fmla="*/ 264 w 648"/>
              <a:gd name="T39" fmla="*/ 510 h 720"/>
              <a:gd name="T40" fmla="*/ 313 w 648"/>
              <a:gd name="T41" fmla="*/ 527 h 720"/>
              <a:gd name="T42" fmla="*/ 366 w 648"/>
              <a:gd name="T43" fmla="*/ 519 h 720"/>
              <a:gd name="T44" fmla="*/ 407 w 648"/>
              <a:gd name="T45" fmla="*/ 488 h 720"/>
              <a:gd name="T46" fmla="*/ 430 w 648"/>
              <a:gd name="T47" fmla="*/ 442 h 720"/>
              <a:gd name="T48" fmla="*/ 440 w 648"/>
              <a:gd name="T49" fmla="*/ 408 h 720"/>
              <a:gd name="T50" fmla="*/ 456 w 648"/>
              <a:gd name="T51" fmla="*/ 419 h 720"/>
              <a:gd name="T52" fmla="*/ 440 w 648"/>
              <a:gd name="T53" fmla="*/ 482 h 720"/>
              <a:gd name="T54" fmla="*/ 398 w 648"/>
              <a:gd name="T55" fmla="*/ 529 h 720"/>
              <a:gd name="T56" fmla="*/ 337 w 648"/>
              <a:gd name="T57" fmla="*/ 551 h 720"/>
              <a:gd name="T58" fmla="*/ 136 w 648"/>
              <a:gd name="T59" fmla="*/ 275 h 720"/>
              <a:gd name="T60" fmla="*/ 120 w 648"/>
              <a:gd name="T61" fmla="*/ 264 h 720"/>
              <a:gd name="T62" fmla="*/ 129 w 648"/>
              <a:gd name="T63" fmla="*/ 229 h 720"/>
              <a:gd name="T64" fmla="*/ 151 w 648"/>
              <a:gd name="T65" fmla="*/ 204 h 720"/>
              <a:gd name="T66" fmla="*/ 185 w 648"/>
              <a:gd name="T67" fmla="*/ 192 h 720"/>
              <a:gd name="T68" fmla="*/ 220 w 648"/>
              <a:gd name="T69" fmla="*/ 197 h 720"/>
              <a:gd name="T70" fmla="*/ 248 w 648"/>
              <a:gd name="T71" fmla="*/ 218 h 720"/>
              <a:gd name="T72" fmla="*/ 262 w 648"/>
              <a:gd name="T73" fmla="*/ 249 h 720"/>
              <a:gd name="T74" fmla="*/ 257 w 648"/>
              <a:gd name="T75" fmla="*/ 275 h 720"/>
              <a:gd name="T76" fmla="*/ 240 w 648"/>
              <a:gd name="T77" fmla="*/ 264 h 720"/>
              <a:gd name="T78" fmla="*/ 218 w 648"/>
              <a:gd name="T79" fmla="*/ 223 h 720"/>
              <a:gd name="T80" fmla="*/ 174 w 648"/>
              <a:gd name="T81" fmla="*/ 219 h 720"/>
              <a:gd name="T82" fmla="*/ 145 w 648"/>
              <a:gd name="T83" fmla="*/ 254 h 720"/>
              <a:gd name="T84" fmla="*/ 631 w 648"/>
              <a:gd name="T85" fmla="*/ 1 h 720"/>
              <a:gd name="T86" fmla="*/ 588 w 648"/>
              <a:gd name="T87" fmla="*/ 24 h 720"/>
              <a:gd name="T88" fmla="*/ 499 w 648"/>
              <a:gd name="T89" fmla="*/ 45 h 720"/>
              <a:gd name="T90" fmla="*/ 378 w 648"/>
              <a:gd name="T91" fmla="*/ 56 h 720"/>
              <a:gd name="T92" fmla="*/ 194 w 648"/>
              <a:gd name="T93" fmla="*/ 51 h 720"/>
              <a:gd name="T94" fmla="*/ 90 w 648"/>
              <a:gd name="T95" fmla="*/ 34 h 720"/>
              <a:gd name="T96" fmla="*/ 27 w 648"/>
              <a:gd name="T97" fmla="*/ 9 h 720"/>
              <a:gd name="T98" fmla="*/ 7 w 648"/>
              <a:gd name="T99" fmla="*/ 1 h 720"/>
              <a:gd name="T100" fmla="*/ 0 w 648"/>
              <a:gd name="T101" fmla="*/ 359 h 720"/>
              <a:gd name="T102" fmla="*/ 17 w 648"/>
              <a:gd name="T103" fmla="*/ 451 h 720"/>
              <a:gd name="T104" fmla="*/ 62 w 648"/>
              <a:gd name="T105" fmla="*/ 533 h 720"/>
              <a:gd name="T106" fmla="*/ 124 w 648"/>
              <a:gd name="T107" fmla="*/ 603 h 720"/>
              <a:gd name="T108" fmla="*/ 193 w 648"/>
              <a:gd name="T109" fmla="*/ 659 h 720"/>
              <a:gd name="T110" fmla="*/ 301 w 648"/>
              <a:gd name="T111" fmla="*/ 716 h 720"/>
              <a:gd name="T112" fmla="*/ 338 w 648"/>
              <a:gd name="T113" fmla="*/ 718 h 720"/>
              <a:gd name="T114" fmla="*/ 429 w 648"/>
              <a:gd name="T115" fmla="*/ 677 h 720"/>
              <a:gd name="T116" fmla="*/ 511 w 648"/>
              <a:gd name="T117" fmla="*/ 615 h 720"/>
              <a:gd name="T118" fmla="*/ 575 w 648"/>
              <a:gd name="T119" fmla="*/ 548 h 720"/>
              <a:gd name="T120" fmla="*/ 624 w 648"/>
              <a:gd name="T121" fmla="*/ 468 h 720"/>
              <a:gd name="T122" fmla="*/ 647 w 648"/>
              <a:gd name="T123" fmla="*/ 379 h 720"/>
              <a:gd name="T124" fmla="*/ 644 w 648"/>
              <a:gd name="T125" fmla="*/ 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8" h="720">
                <a:moveTo>
                  <a:pt x="516" y="275"/>
                </a:moveTo>
                <a:lnTo>
                  <a:pt x="511" y="275"/>
                </a:lnTo>
                <a:lnTo>
                  <a:pt x="508" y="272"/>
                </a:lnTo>
                <a:lnTo>
                  <a:pt x="505" y="268"/>
                </a:lnTo>
                <a:lnTo>
                  <a:pt x="504" y="264"/>
                </a:lnTo>
                <a:lnTo>
                  <a:pt x="503" y="254"/>
                </a:lnTo>
                <a:lnTo>
                  <a:pt x="501" y="245"/>
                </a:lnTo>
                <a:lnTo>
                  <a:pt x="496" y="236"/>
                </a:lnTo>
                <a:lnTo>
                  <a:pt x="490" y="229"/>
                </a:lnTo>
                <a:lnTo>
                  <a:pt x="482" y="223"/>
                </a:lnTo>
                <a:lnTo>
                  <a:pt x="474" y="219"/>
                </a:lnTo>
                <a:lnTo>
                  <a:pt x="465" y="216"/>
                </a:lnTo>
                <a:lnTo>
                  <a:pt x="456" y="215"/>
                </a:lnTo>
                <a:lnTo>
                  <a:pt x="446" y="216"/>
                </a:lnTo>
                <a:lnTo>
                  <a:pt x="438" y="219"/>
                </a:lnTo>
                <a:lnTo>
                  <a:pt x="430" y="223"/>
                </a:lnTo>
                <a:lnTo>
                  <a:pt x="423" y="229"/>
                </a:lnTo>
                <a:lnTo>
                  <a:pt x="416" y="236"/>
                </a:lnTo>
                <a:lnTo>
                  <a:pt x="411" y="245"/>
                </a:lnTo>
                <a:lnTo>
                  <a:pt x="409" y="254"/>
                </a:lnTo>
                <a:lnTo>
                  <a:pt x="408" y="264"/>
                </a:lnTo>
                <a:lnTo>
                  <a:pt x="407" y="268"/>
                </a:lnTo>
                <a:lnTo>
                  <a:pt x="404" y="272"/>
                </a:lnTo>
                <a:lnTo>
                  <a:pt x="400" y="275"/>
                </a:lnTo>
                <a:lnTo>
                  <a:pt x="396" y="275"/>
                </a:lnTo>
                <a:lnTo>
                  <a:pt x="391" y="275"/>
                </a:lnTo>
                <a:lnTo>
                  <a:pt x="388" y="272"/>
                </a:lnTo>
                <a:lnTo>
                  <a:pt x="385" y="268"/>
                </a:lnTo>
                <a:lnTo>
                  <a:pt x="384" y="264"/>
                </a:lnTo>
                <a:lnTo>
                  <a:pt x="384" y="256"/>
                </a:lnTo>
                <a:lnTo>
                  <a:pt x="385" y="249"/>
                </a:lnTo>
                <a:lnTo>
                  <a:pt x="387" y="243"/>
                </a:lnTo>
                <a:lnTo>
                  <a:pt x="390" y="235"/>
                </a:lnTo>
                <a:lnTo>
                  <a:pt x="393" y="229"/>
                </a:lnTo>
                <a:lnTo>
                  <a:pt x="396" y="223"/>
                </a:lnTo>
                <a:lnTo>
                  <a:pt x="400" y="218"/>
                </a:lnTo>
                <a:lnTo>
                  <a:pt x="405" y="213"/>
                </a:lnTo>
                <a:lnTo>
                  <a:pt x="410" y="208"/>
                </a:lnTo>
                <a:lnTo>
                  <a:pt x="415" y="204"/>
                </a:lnTo>
                <a:lnTo>
                  <a:pt x="421" y="200"/>
                </a:lnTo>
                <a:lnTo>
                  <a:pt x="428" y="197"/>
                </a:lnTo>
                <a:lnTo>
                  <a:pt x="435" y="195"/>
                </a:lnTo>
                <a:lnTo>
                  <a:pt x="442" y="193"/>
                </a:lnTo>
                <a:lnTo>
                  <a:pt x="449" y="192"/>
                </a:lnTo>
                <a:lnTo>
                  <a:pt x="456" y="192"/>
                </a:lnTo>
                <a:lnTo>
                  <a:pt x="463" y="192"/>
                </a:lnTo>
                <a:lnTo>
                  <a:pt x="470" y="193"/>
                </a:lnTo>
                <a:lnTo>
                  <a:pt x="477" y="195"/>
                </a:lnTo>
                <a:lnTo>
                  <a:pt x="484" y="197"/>
                </a:lnTo>
                <a:lnTo>
                  <a:pt x="491" y="200"/>
                </a:lnTo>
                <a:lnTo>
                  <a:pt x="497" y="204"/>
                </a:lnTo>
                <a:lnTo>
                  <a:pt x="502" y="208"/>
                </a:lnTo>
                <a:lnTo>
                  <a:pt x="507" y="213"/>
                </a:lnTo>
                <a:lnTo>
                  <a:pt x="512" y="218"/>
                </a:lnTo>
                <a:lnTo>
                  <a:pt x="516" y="223"/>
                </a:lnTo>
                <a:lnTo>
                  <a:pt x="519" y="229"/>
                </a:lnTo>
                <a:lnTo>
                  <a:pt x="522" y="235"/>
                </a:lnTo>
                <a:lnTo>
                  <a:pt x="525" y="243"/>
                </a:lnTo>
                <a:lnTo>
                  <a:pt x="526" y="249"/>
                </a:lnTo>
                <a:lnTo>
                  <a:pt x="527" y="256"/>
                </a:lnTo>
                <a:lnTo>
                  <a:pt x="528" y="264"/>
                </a:lnTo>
                <a:lnTo>
                  <a:pt x="527" y="268"/>
                </a:lnTo>
                <a:lnTo>
                  <a:pt x="524" y="272"/>
                </a:lnTo>
                <a:lnTo>
                  <a:pt x="521" y="275"/>
                </a:lnTo>
                <a:lnTo>
                  <a:pt x="516" y="275"/>
                </a:lnTo>
                <a:close/>
                <a:moveTo>
                  <a:pt x="324" y="551"/>
                </a:moveTo>
                <a:lnTo>
                  <a:pt x="311" y="551"/>
                </a:lnTo>
                <a:lnTo>
                  <a:pt x="298" y="549"/>
                </a:lnTo>
                <a:lnTo>
                  <a:pt x="284" y="545"/>
                </a:lnTo>
                <a:lnTo>
                  <a:pt x="272" y="541"/>
                </a:lnTo>
                <a:lnTo>
                  <a:pt x="261" y="536"/>
                </a:lnTo>
                <a:lnTo>
                  <a:pt x="250" y="529"/>
                </a:lnTo>
                <a:lnTo>
                  <a:pt x="240" y="522"/>
                </a:lnTo>
                <a:lnTo>
                  <a:pt x="230" y="513"/>
                </a:lnTo>
                <a:lnTo>
                  <a:pt x="222" y="504"/>
                </a:lnTo>
                <a:lnTo>
                  <a:pt x="214" y="494"/>
                </a:lnTo>
                <a:lnTo>
                  <a:pt x="208" y="482"/>
                </a:lnTo>
                <a:lnTo>
                  <a:pt x="202" y="471"/>
                </a:lnTo>
                <a:lnTo>
                  <a:pt x="198" y="459"/>
                </a:lnTo>
                <a:lnTo>
                  <a:pt x="195" y="447"/>
                </a:lnTo>
                <a:lnTo>
                  <a:pt x="193" y="434"/>
                </a:lnTo>
                <a:lnTo>
                  <a:pt x="192" y="419"/>
                </a:lnTo>
                <a:lnTo>
                  <a:pt x="193" y="415"/>
                </a:lnTo>
                <a:lnTo>
                  <a:pt x="195" y="411"/>
                </a:lnTo>
                <a:lnTo>
                  <a:pt x="199" y="408"/>
                </a:lnTo>
                <a:lnTo>
                  <a:pt x="204" y="407"/>
                </a:lnTo>
                <a:lnTo>
                  <a:pt x="208" y="408"/>
                </a:lnTo>
                <a:lnTo>
                  <a:pt x="212" y="411"/>
                </a:lnTo>
                <a:lnTo>
                  <a:pt x="215" y="415"/>
                </a:lnTo>
                <a:lnTo>
                  <a:pt x="216" y="419"/>
                </a:lnTo>
                <a:lnTo>
                  <a:pt x="216" y="431"/>
                </a:lnTo>
                <a:lnTo>
                  <a:pt x="218" y="442"/>
                </a:lnTo>
                <a:lnTo>
                  <a:pt x="220" y="452"/>
                </a:lnTo>
                <a:lnTo>
                  <a:pt x="224" y="462"/>
                </a:lnTo>
                <a:lnTo>
                  <a:pt x="228" y="471"/>
                </a:lnTo>
                <a:lnTo>
                  <a:pt x="235" y="480"/>
                </a:lnTo>
                <a:lnTo>
                  <a:pt x="241" y="488"/>
                </a:lnTo>
                <a:lnTo>
                  <a:pt x="248" y="497"/>
                </a:lnTo>
                <a:lnTo>
                  <a:pt x="255" y="503"/>
                </a:lnTo>
                <a:lnTo>
                  <a:pt x="264" y="510"/>
                </a:lnTo>
                <a:lnTo>
                  <a:pt x="272" y="515"/>
                </a:lnTo>
                <a:lnTo>
                  <a:pt x="282" y="519"/>
                </a:lnTo>
                <a:lnTo>
                  <a:pt x="291" y="523"/>
                </a:lnTo>
                <a:lnTo>
                  <a:pt x="303" y="525"/>
                </a:lnTo>
                <a:lnTo>
                  <a:pt x="313" y="527"/>
                </a:lnTo>
                <a:lnTo>
                  <a:pt x="324" y="528"/>
                </a:lnTo>
                <a:lnTo>
                  <a:pt x="335" y="527"/>
                </a:lnTo>
                <a:lnTo>
                  <a:pt x="345" y="525"/>
                </a:lnTo>
                <a:lnTo>
                  <a:pt x="356" y="523"/>
                </a:lnTo>
                <a:lnTo>
                  <a:pt x="366" y="519"/>
                </a:lnTo>
                <a:lnTo>
                  <a:pt x="376" y="515"/>
                </a:lnTo>
                <a:lnTo>
                  <a:pt x="384" y="510"/>
                </a:lnTo>
                <a:lnTo>
                  <a:pt x="393" y="503"/>
                </a:lnTo>
                <a:lnTo>
                  <a:pt x="400" y="497"/>
                </a:lnTo>
                <a:lnTo>
                  <a:pt x="407" y="488"/>
                </a:lnTo>
                <a:lnTo>
                  <a:pt x="413" y="480"/>
                </a:lnTo>
                <a:lnTo>
                  <a:pt x="418" y="471"/>
                </a:lnTo>
                <a:lnTo>
                  <a:pt x="424" y="462"/>
                </a:lnTo>
                <a:lnTo>
                  <a:pt x="428" y="452"/>
                </a:lnTo>
                <a:lnTo>
                  <a:pt x="430" y="442"/>
                </a:lnTo>
                <a:lnTo>
                  <a:pt x="432" y="431"/>
                </a:lnTo>
                <a:lnTo>
                  <a:pt x="432" y="419"/>
                </a:lnTo>
                <a:lnTo>
                  <a:pt x="433" y="415"/>
                </a:lnTo>
                <a:lnTo>
                  <a:pt x="436" y="411"/>
                </a:lnTo>
                <a:lnTo>
                  <a:pt x="440" y="408"/>
                </a:lnTo>
                <a:lnTo>
                  <a:pt x="444" y="407"/>
                </a:lnTo>
                <a:lnTo>
                  <a:pt x="449" y="408"/>
                </a:lnTo>
                <a:lnTo>
                  <a:pt x="452" y="411"/>
                </a:lnTo>
                <a:lnTo>
                  <a:pt x="455" y="415"/>
                </a:lnTo>
                <a:lnTo>
                  <a:pt x="456" y="419"/>
                </a:lnTo>
                <a:lnTo>
                  <a:pt x="455" y="434"/>
                </a:lnTo>
                <a:lnTo>
                  <a:pt x="453" y="447"/>
                </a:lnTo>
                <a:lnTo>
                  <a:pt x="450" y="459"/>
                </a:lnTo>
                <a:lnTo>
                  <a:pt x="446" y="471"/>
                </a:lnTo>
                <a:lnTo>
                  <a:pt x="440" y="482"/>
                </a:lnTo>
                <a:lnTo>
                  <a:pt x="434" y="494"/>
                </a:lnTo>
                <a:lnTo>
                  <a:pt x="426" y="504"/>
                </a:lnTo>
                <a:lnTo>
                  <a:pt x="417" y="513"/>
                </a:lnTo>
                <a:lnTo>
                  <a:pt x="408" y="522"/>
                </a:lnTo>
                <a:lnTo>
                  <a:pt x="398" y="529"/>
                </a:lnTo>
                <a:lnTo>
                  <a:pt x="387" y="536"/>
                </a:lnTo>
                <a:lnTo>
                  <a:pt x="375" y="541"/>
                </a:lnTo>
                <a:lnTo>
                  <a:pt x="364" y="545"/>
                </a:lnTo>
                <a:lnTo>
                  <a:pt x="350" y="549"/>
                </a:lnTo>
                <a:lnTo>
                  <a:pt x="337" y="551"/>
                </a:lnTo>
                <a:lnTo>
                  <a:pt x="324" y="551"/>
                </a:lnTo>
                <a:close/>
                <a:moveTo>
                  <a:pt x="144" y="264"/>
                </a:moveTo>
                <a:lnTo>
                  <a:pt x="143" y="268"/>
                </a:lnTo>
                <a:lnTo>
                  <a:pt x="140" y="272"/>
                </a:lnTo>
                <a:lnTo>
                  <a:pt x="136" y="275"/>
                </a:lnTo>
                <a:lnTo>
                  <a:pt x="132" y="275"/>
                </a:lnTo>
                <a:lnTo>
                  <a:pt x="127" y="275"/>
                </a:lnTo>
                <a:lnTo>
                  <a:pt x="123" y="272"/>
                </a:lnTo>
                <a:lnTo>
                  <a:pt x="121" y="268"/>
                </a:lnTo>
                <a:lnTo>
                  <a:pt x="120" y="264"/>
                </a:lnTo>
                <a:lnTo>
                  <a:pt x="120" y="256"/>
                </a:lnTo>
                <a:lnTo>
                  <a:pt x="121" y="249"/>
                </a:lnTo>
                <a:lnTo>
                  <a:pt x="123" y="243"/>
                </a:lnTo>
                <a:lnTo>
                  <a:pt x="126" y="235"/>
                </a:lnTo>
                <a:lnTo>
                  <a:pt x="129" y="229"/>
                </a:lnTo>
                <a:lnTo>
                  <a:pt x="132" y="223"/>
                </a:lnTo>
                <a:lnTo>
                  <a:pt x="136" y="218"/>
                </a:lnTo>
                <a:lnTo>
                  <a:pt x="141" y="213"/>
                </a:lnTo>
                <a:lnTo>
                  <a:pt x="146" y="208"/>
                </a:lnTo>
                <a:lnTo>
                  <a:pt x="151" y="204"/>
                </a:lnTo>
                <a:lnTo>
                  <a:pt x="157" y="200"/>
                </a:lnTo>
                <a:lnTo>
                  <a:pt x="163" y="197"/>
                </a:lnTo>
                <a:lnTo>
                  <a:pt x="171" y="195"/>
                </a:lnTo>
                <a:lnTo>
                  <a:pt x="178" y="193"/>
                </a:lnTo>
                <a:lnTo>
                  <a:pt x="185" y="192"/>
                </a:lnTo>
                <a:lnTo>
                  <a:pt x="192" y="192"/>
                </a:lnTo>
                <a:lnTo>
                  <a:pt x="199" y="192"/>
                </a:lnTo>
                <a:lnTo>
                  <a:pt x="206" y="193"/>
                </a:lnTo>
                <a:lnTo>
                  <a:pt x="213" y="195"/>
                </a:lnTo>
                <a:lnTo>
                  <a:pt x="220" y="197"/>
                </a:lnTo>
                <a:lnTo>
                  <a:pt x="226" y="200"/>
                </a:lnTo>
                <a:lnTo>
                  <a:pt x="232" y="204"/>
                </a:lnTo>
                <a:lnTo>
                  <a:pt x="238" y="208"/>
                </a:lnTo>
                <a:lnTo>
                  <a:pt x="243" y="213"/>
                </a:lnTo>
                <a:lnTo>
                  <a:pt x="248" y="218"/>
                </a:lnTo>
                <a:lnTo>
                  <a:pt x="252" y="223"/>
                </a:lnTo>
                <a:lnTo>
                  <a:pt x="255" y="229"/>
                </a:lnTo>
                <a:lnTo>
                  <a:pt x="258" y="235"/>
                </a:lnTo>
                <a:lnTo>
                  <a:pt x="261" y="243"/>
                </a:lnTo>
                <a:lnTo>
                  <a:pt x="262" y="249"/>
                </a:lnTo>
                <a:lnTo>
                  <a:pt x="263" y="256"/>
                </a:lnTo>
                <a:lnTo>
                  <a:pt x="264" y="264"/>
                </a:lnTo>
                <a:lnTo>
                  <a:pt x="263" y="268"/>
                </a:lnTo>
                <a:lnTo>
                  <a:pt x="260" y="272"/>
                </a:lnTo>
                <a:lnTo>
                  <a:pt x="257" y="275"/>
                </a:lnTo>
                <a:lnTo>
                  <a:pt x="252" y="275"/>
                </a:lnTo>
                <a:lnTo>
                  <a:pt x="247" y="275"/>
                </a:lnTo>
                <a:lnTo>
                  <a:pt x="244" y="272"/>
                </a:lnTo>
                <a:lnTo>
                  <a:pt x="241" y="268"/>
                </a:lnTo>
                <a:lnTo>
                  <a:pt x="240" y="264"/>
                </a:lnTo>
                <a:lnTo>
                  <a:pt x="239" y="254"/>
                </a:lnTo>
                <a:lnTo>
                  <a:pt x="236" y="245"/>
                </a:lnTo>
                <a:lnTo>
                  <a:pt x="231" y="236"/>
                </a:lnTo>
                <a:lnTo>
                  <a:pt x="225" y="229"/>
                </a:lnTo>
                <a:lnTo>
                  <a:pt x="218" y="223"/>
                </a:lnTo>
                <a:lnTo>
                  <a:pt x="210" y="219"/>
                </a:lnTo>
                <a:lnTo>
                  <a:pt x="201" y="216"/>
                </a:lnTo>
                <a:lnTo>
                  <a:pt x="192" y="215"/>
                </a:lnTo>
                <a:lnTo>
                  <a:pt x="182" y="216"/>
                </a:lnTo>
                <a:lnTo>
                  <a:pt x="174" y="219"/>
                </a:lnTo>
                <a:lnTo>
                  <a:pt x="164" y="223"/>
                </a:lnTo>
                <a:lnTo>
                  <a:pt x="157" y="229"/>
                </a:lnTo>
                <a:lnTo>
                  <a:pt x="152" y="236"/>
                </a:lnTo>
                <a:lnTo>
                  <a:pt x="147" y="245"/>
                </a:lnTo>
                <a:lnTo>
                  <a:pt x="145" y="254"/>
                </a:lnTo>
                <a:lnTo>
                  <a:pt x="144" y="264"/>
                </a:lnTo>
                <a:close/>
                <a:moveTo>
                  <a:pt x="641" y="1"/>
                </a:moveTo>
                <a:lnTo>
                  <a:pt x="637" y="0"/>
                </a:lnTo>
                <a:lnTo>
                  <a:pt x="634" y="0"/>
                </a:lnTo>
                <a:lnTo>
                  <a:pt x="631" y="1"/>
                </a:lnTo>
                <a:lnTo>
                  <a:pt x="628" y="3"/>
                </a:lnTo>
                <a:lnTo>
                  <a:pt x="621" y="9"/>
                </a:lnTo>
                <a:lnTo>
                  <a:pt x="612" y="14"/>
                </a:lnTo>
                <a:lnTo>
                  <a:pt x="600" y="19"/>
                </a:lnTo>
                <a:lnTo>
                  <a:pt x="588" y="24"/>
                </a:lnTo>
                <a:lnTo>
                  <a:pt x="573" y="29"/>
                </a:lnTo>
                <a:lnTo>
                  <a:pt x="557" y="33"/>
                </a:lnTo>
                <a:lnTo>
                  <a:pt x="538" y="38"/>
                </a:lnTo>
                <a:lnTo>
                  <a:pt x="519" y="41"/>
                </a:lnTo>
                <a:lnTo>
                  <a:pt x="499" y="45"/>
                </a:lnTo>
                <a:lnTo>
                  <a:pt x="476" y="49"/>
                </a:lnTo>
                <a:lnTo>
                  <a:pt x="453" y="51"/>
                </a:lnTo>
                <a:lnTo>
                  <a:pt x="429" y="53"/>
                </a:lnTo>
                <a:lnTo>
                  <a:pt x="404" y="55"/>
                </a:lnTo>
                <a:lnTo>
                  <a:pt x="378" y="56"/>
                </a:lnTo>
                <a:lnTo>
                  <a:pt x="351" y="57"/>
                </a:lnTo>
                <a:lnTo>
                  <a:pt x="324" y="57"/>
                </a:lnTo>
                <a:lnTo>
                  <a:pt x="269" y="56"/>
                </a:lnTo>
                <a:lnTo>
                  <a:pt x="217" y="53"/>
                </a:lnTo>
                <a:lnTo>
                  <a:pt x="194" y="51"/>
                </a:lnTo>
                <a:lnTo>
                  <a:pt x="171" y="49"/>
                </a:lnTo>
                <a:lnTo>
                  <a:pt x="148" y="45"/>
                </a:lnTo>
                <a:lnTo>
                  <a:pt x="128" y="42"/>
                </a:lnTo>
                <a:lnTo>
                  <a:pt x="109" y="38"/>
                </a:lnTo>
                <a:lnTo>
                  <a:pt x="90" y="34"/>
                </a:lnTo>
                <a:lnTo>
                  <a:pt x="75" y="30"/>
                </a:lnTo>
                <a:lnTo>
                  <a:pt x="60" y="25"/>
                </a:lnTo>
                <a:lnTo>
                  <a:pt x="48" y="20"/>
                </a:lnTo>
                <a:lnTo>
                  <a:pt x="36" y="15"/>
                </a:lnTo>
                <a:lnTo>
                  <a:pt x="27" y="9"/>
                </a:lnTo>
                <a:lnTo>
                  <a:pt x="20" y="3"/>
                </a:lnTo>
                <a:lnTo>
                  <a:pt x="17" y="1"/>
                </a:lnTo>
                <a:lnTo>
                  <a:pt x="14" y="0"/>
                </a:ln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2" y="5"/>
                </a:lnTo>
                <a:lnTo>
                  <a:pt x="0" y="8"/>
                </a:lnTo>
                <a:lnTo>
                  <a:pt x="0" y="11"/>
                </a:lnTo>
                <a:lnTo>
                  <a:pt x="0" y="359"/>
                </a:lnTo>
                <a:lnTo>
                  <a:pt x="1" y="379"/>
                </a:lnTo>
                <a:lnTo>
                  <a:pt x="3" y="397"/>
                </a:lnTo>
                <a:lnTo>
                  <a:pt x="6" y="415"/>
                </a:lnTo>
                <a:lnTo>
                  <a:pt x="11" y="434"/>
                </a:lnTo>
                <a:lnTo>
                  <a:pt x="17" y="451"/>
                </a:lnTo>
                <a:lnTo>
                  <a:pt x="24" y="468"/>
                </a:lnTo>
                <a:lnTo>
                  <a:pt x="32" y="485"/>
                </a:lnTo>
                <a:lnTo>
                  <a:pt x="41" y="502"/>
                </a:lnTo>
                <a:lnTo>
                  <a:pt x="51" y="518"/>
                </a:lnTo>
                <a:lnTo>
                  <a:pt x="62" y="533"/>
                </a:lnTo>
                <a:lnTo>
                  <a:pt x="73" y="548"/>
                </a:lnTo>
                <a:lnTo>
                  <a:pt x="85" y="563"/>
                </a:lnTo>
                <a:lnTo>
                  <a:pt x="97" y="577"/>
                </a:lnTo>
                <a:lnTo>
                  <a:pt x="111" y="590"/>
                </a:lnTo>
                <a:lnTo>
                  <a:pt x="124" y="603"/>
                </a:lnTo>
                <a:lnTo>
                  <a:pt x="137" y="615"/>
                </a:lnTo>
                <a:lnTo>
                  <a:pt x="151" y="628"/>
                </a:lnTo>
                <a:lnTo>
                  <a:pt x="164" y="639"/>
                </a:lnTo>
                <a:lnTo>
                  <a:pt x="179" y="649"/>
                </a:lnTo>
                <a:lnTo>
                  <a:pt x="193" y="659"/>
                </a:lnTo>
                <a:lnTo>
                  <a:pt x="219" y="677"/>
                </a:lnTo>
                <a:lnTo>
                  <a:pt x="246" y="692"/>
                </a:lnTo>
                <a:lnTo>
                  <a:pt x="270" y="704"/>
                </a:lnTo>
                <a:lnTo>
                  <a:pt x="291" y="713"/>
                </a:lnTo>
                <a:lnTo>
                  <a:pt x="301" y="716"/>
                </a:lnTo>
                <a:lnTo>
                  <a:pt x="310" y="718"/>
                </a:lnTo>
                <a:lnTo>
                  <a:pt x="317" y="719"/>
                </a:lnTo>
                <a:lnTo>
                  <a:pt x="324" y="720"/>
                </a:lnTo>
                <a:lnTo>
                  <a:pt x="331" y="719"/>
                </a:lnTo>
                <a:lnTo>
                  <a:pt x="338" y="718"/>
                </a:lnTo>
                <a:lnTo>
                  <a:pt x="347" y="716"/>
                </a:lnTo>
                <a:lnTo>
                  <a:pt x="356" y="713"/>
                </a:lnTo>
                <a:lnTo>
                  <a:pt x="378" y="704"/>
                </a:lnTo>
                <a:lnTo>
                  <a:pt x="402" y="692"/>
                </a:lnTo>
                <a:lnTo>
                  <a:pt x="429" y="677"/>
                </a:lnTo>
                <a:lnTo>
                  <a:pt x="455" y="659"/>
                </a:lnTo>
                <a:lnTo>
                  <a:pt x="469" y="649"/>
                </a:lnTo>
                <a:lnTo>
                  <a:pt x="483" y="639"/>
                </a:lnTo>
                <a:lnTo>
                  <a:pt x="497" y="628"/>
                </a:lnTo>
                <a:lnTo>
                  <a:pt x="511" y="615"/>
                </a:lnTo>
                <a:lnTo>
                  <a:pt x="524" y="603"/>
                </a:lnTo>
                <a:lnTo>
                  <a:pt x="537" y="590"/>
                </a:lnTo>
                <a:lnTo>
                  <a:pt x="551" y="577"/>
                </a:lnTo>
                <a:lnTo>
                  <a:pt x="563" y="563"/>
                </a:lnTo>
                <a:lnTo>
                  <a:pt x="575" y="548"/>
                </a:lnTo>
                <a:lnTo>
                  <a:pt x="586" y="533"/>
                </a:lnTo>
                <a:lnTo>
                  <a:pt x="597" y="518"/>
                </a:lnTo>
                <a:lnTo>
                  <a:pt x="606" y="502"/>
                </a:lnTo>
                <a:lnTo>
                  <a:pt x="616" y="485"/>
                </a:lnTo>
                <a:lnTo>
                  <a:pt x="624" y="468"/>
                </a:lnTo>
                <a:lnTo>
                  <a:pt x="631" y="451"/>
                </a:lnTo>
                <a:lnTo>
                  <a:pt x="637" y="434"/>
                </a:lnTo>
                <a:lnTo>
                  <a:pt x="642" y="415"/>
                </a:lnTo>
                <a:lnTo>
                  <a:pt x="645" y="397"/>
                </a:lnTo>
                <a:lnTo>
                  <a:pt x="647" y="379"/>
                </a:lnTo>
                <a:lnTo>
                  <a:pt x="648" y="359"/>
                </a:lnTo>
                <a:lnTo>
                  <a:pt x="648" y="11"/>
                </a:lnTo>
                <a:lnTo>
                  <a:pt x="648" y="8"/>
                </a:lnTo>
                <a:lnTo>
                  <a:pt x="646" y="5"/>
                </a:lnTo>
                <a:lnTo>
                  <a:pt x="644" y="3"/>
                </a:lnTo>
                <a:lnTo>
                  <a:pt x="64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2" name="Group 162">
            <a:extLst>
              <a:ext uri="{FF2B5EF4-FFF2-40B4-BE49-F238E27FC236}">
                <a16:creationId xmlns="" xmlns:a16="http://schemas.microsoft.com/office/drawing/2014/main" id="{95FAD206-E524-4252-8D13-7DA706DE335B}"/>
              </a:ext>
            </a:extLst>
          </p:cNvPr>
          <p:cNvGrpSpPr/>
          <p:nvPr/>
        </p:nvGrpSpPr>
        <p:grpSpPr>
          <a:xfrm>
            <a:off x="8669443" y="2536531"/>
            <a:ext cx="285750" cy="249238"/>
            <a:chOff x="9310688" y="1982788"/>
            <a:chExt cx="285750" cy="249238"/>
          </a:xfrm>
          <a:solidFill>
            <a:schemeClr val="bg1"/>
          </a:solidFill>
        </p:grpSpPr>
        <p:sp>
          <p:nvSpPr>
            <p:cNvPr id="123" name="Rectangle 4148">
              <a:extLst>
                <a:ext uri="{FF2B5EF4-FFF2-40B4-BE49-F238E27FC236}">
                  <a16:creationId xmlns="" xmlns:a16="http://schemas.microsoft.com/office/drawing/2014/main" id="{C52140B8-201F-4E08-9B18-5A4109654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4988" y="2135188"/>
              <a:ext cx="5715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149">
              <a:extLst>
                <a:ext uri="{FF2B5EF4-FFF2-40B4-BE49-F238E27FC236}">
                  <a16:creationId xmlns="" xmlns:a16="http://schemas.microsoft.com/office/drawing/2014/main" id="{648FA2FF-E5D6-422B-BE2D-26BFA335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2163763"/>
              <a:ext cx="247650" cy="68263"/>
            </a:xfrm>
            <a:custGeom>
              <a:avLst/>
              <a:gdLst>
                <a:gd name="T0" fmla="*/ 510 w 781"/>
                <a:gd name="T1" fmla="*/ 15 h 211"/>
                <a:gd name="T2" fmla="*/ 510 w 781"/>
                <a:gd name="T3" fmla="*/ 19 h 211"/>
                <a:gd name="T4" fmla="*/ 509 w 781"/>
                <a:gd name="T5" fmla="*/ 22 h 211"/>
                <a:gd name="T6" fmla="*/ 508 w 781"/>
                <a:gd name="T7" fmla="*/ 24 h 211"/>
                <a:gd name="T8" fmla="*/ 506 w 781"/>
                <a:gd name="T9" fmla="*/ 26 h 211"/>
                <a:gd name="T10" fmla="*/ 504 w 781"/>
                <a:gd name="T11" fmla="*/ 28 h 211"/>
                <a:gd name="T12" fmla="*/ 502 w 781"/>
                <a:gd name="T13" fmla="*/ 29 h 211"/>
                <a:gd name="T14" fmla="*/ 498 w 781"/>
                <a:gd name="T15" fmla="*/ 30 h 211"/>
                <a:gd name="T16" fmla="*/ 495 w 781"/>
                <a:gd name="T17" fmla="*/ 30 h 211"/>
                <a:gd name="T18" fmla="*/ 285 w 781"/>
                <a:gd name="T19" fmla="*/ 30 h 211"/>
                <a:gd name="T20" fmla="*/ 282 w 781"/>
                <a:gd name="T21" fmla="*/ 30 h 211"/>
                <a:gd name="T22" fmla="*/ 280 w 781"/>
                <a:gd name="T23" fmla="*/ 29 h 211"/>
                <a:gd name="T24" fmla="*/ 276 w 781"/>
                <a:gd name="T25" fmla="*/ 28 h 211"/>
                <a:gd name="T26" fmla="*/ 274 w 781"/>
                <a:gd name="T27" fmla="*/ 26 h 211"/>
                <a:gd name="T28" fmla="*/ 272 w 781"/>
                <a:gd name="T29" fmla="*/ 24 h 211"/>
                <a:gd name="T30" fmla="*/ 271 w 781"/>
                <a:gd name="T31" fmla="*/ 22 h 211"/>
                <a:gd name="T32" fmla="*/ 270 w 781"/>
                <a:gd name="T33" fmla="*/ 19 h 211"/>
                <a:gd name="T34" fmla="*/ 270 w 781"/>
                <a:gd name="T35" fmla="*/ 15 h 211"/>
                <a:gd name="T36" fmla="*/ 270 w 781"/>
                <a:gd name="T37" fmla="*/ 0 h 211"/>
                <a:gd name="T38" fmla="*/ 0 w 781"/>
                <a:gd name="T39" fmla="*/ 0 h 211"/>
                <a:gd name="T40" fmla="*/ 0 w 781"/>
                <a:gd name="T41" fmla="*/ 196 h 211"/>
                <a:gd name="T42" fmla="*/ 0 w 781"/>
                <a:gd name="T43" fmla="*/ 199 h 211"/>
                <a:gd name="T44" fmla="*/ 1 w 781"/>
                <a:gd name="T45" fmla="*/ 202 h 211"/>
                <a:gd name="T46" fmla="*/ 2 w 781"/>
                <a:gd name="T47" fmla="*/ 204 h 211"/>
                <a:gd name="T48" fmla="*/ 4 w 781"/>
                <a:gd name="T49" fmla="*/ 206 h 211"/>
                <a:gd name="T50" fmla="*/ 6 w 781"/>
                <a:gd name="T51" fmla="*/ 208 h 211"/>
                <a:gd name="T52" fmla="*/ 9 w 781"/>
                <a:gd name="T53" fmla="*/ 209 h 211"/>
                <a:gd name="T54" fmla="*/ 12 w 781"/>
                <a:gd name="T55" fmla="*/ 210 h 211"/>
                <a:gd name="T56" fmla="*/ 15 w 781"/>
                <a:gd name="T57" fmla="*/ 211 h 211"/>
                <a:gd name="T58" fmla="*/ 766 w 781"/>
                <a:gd name="T59" fmla="*/ 211 h 211"/>
                <a:gd name="T60" fmla="*/ 768 w 781"/>
                <a:gd name="T61" fmla="*/ 210 h 211"/>
                <a:gd name="T62" fmla="*/ 772 w 781"/>
                <a:gd name="T63" fmla="*/ 209 h 211"/>
                <a:gd name="T64" fmla="*/ 774 w 781"/>
                <a:gd name="T65" fmla="*/ 208 h 211"/>
                <a:gd name="T66" fmla="*/ 776 w 781"/>
                <a:gd name="T67" fmla="*/ 206 h 211"/>
                <a:gd name="T68" fmla="*/ 778 w 781"/>
                <a:gd name="T69" fmla="*/ 204 h 211"/>
                <a:gd name="T70" fmla="*/ 780 w 781"/>
                <a:gd name="T71" fmla="*/ 202 h 211"/>
                <a:gd name="T72" fmla="*/ 780 w 781"/>
                <a:gd name="T73" fmla="*/ 199 h 211"/>
                <a:gd name="T74" fmla="*/ 781 w 781"/>
                <a:gd name="T75" fmla="*/ 196 h 211"/>
                <a:gd name="T76" fmla="*/ 781 w 781"/>
                <a:gd name="T77" fmla="*/ 0 h 211"/>
                <a:gd name="T78" fmla="*/ 510 w 781"/>
                <a:gd name="T79" fmla="*/ 0 h 211"/>
                <a:gd name="T80" fmla="*/ 510 w 781"/>
                <a:gd name="T81" fmla="*/ 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1" h="211">
                  <a:moveTo>
                    <a:pt x="510" y="15"/>
                  </a:moveTo>
                  <a:lnTo>
                    <a:pt x="510" y="19"/>
                  </a:lnTo>
                  <a:lnTo>
                    <a:pt x="509" y="22"/>
                  </a:lnTo>
                  <a:lnTo>
                    <a:pt x="508" y="24"/>
                  </a:lnTo>
                  <a:lnTo>
                    <a:pt x="506" y="26"/>
                  </a:lnTo>
                  <a:lnTo>
                    <a:pt x="504" y="28"/>
                  </a:lnTo>
                  <a:lnTo>
                    <a:pt x="502" y="29"/>
                  </a:lnTo>
                  <a:lnTo>
                    <a:pt x="498" y="30"/>
                  </a:lnTo>
                  <a:lnTo>
                    <a:pt x="495" y="30"/>
                  </a:lnTo>
                  <a:lnTo>
                    <a:pt x="285" y="30"/>
                  </a:lnTo>
                  <a:lnTo>
                    <a:pt x="282" y="30"/>
                  </a:lnTo>
                  <a:lnTo>
                    <a:pt x="280" y="29"/>
                  </a:lnTo>
                  <a:lnTo>
                    <a:pt x="276" y="28"/>
                  </a:lnTo>
                  <a:lnTo>
                    <a:pt x="274" y="26"/>
                  </a:lnTo>
                  <a:lnTo>
                    <a:pt x="272" y="24"/>
                  </a:lnTo>
                  <a:lnTo>
                    <a:pt x="271" y="22"/>
                  </a:lnTo>
                  <a:lnTo>
                    <a:pt x="270" y="19"/>
                  </a:lnTo>
                  <a:lnTo>
                    <a:pt x="270" y="15"/>
                  </a:lnTo>
                  <a:lnTo>
                    <a:pt x="270" y="0"/>
                  </a:lnTo>
                  <a:lnTo>
                    <a:pt x="0" y="0"/>
                  </a:lnTo>
                  <a:lnTo>
                    <a:pt x="0" y="196"/>
                  </a:lnTo>
                  <a:lnTo>
                    <a:pt x="0" y="199"/>
                  </a:lnTo>
                  <a:lnTo>
                    <a:pt x="1" y="202"/>
                  </a:lnTo>
                  <a:lnTo>
                    <a:pt x="2" y="204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1"/>
                  </a:lnTo>
                  <a:lnTo>
                    <a:pt x="766" y="211"/>
                  </a:lnTo>
                  <a:lnTo>
                    <a:pt x="768" y="210"/>
                  </a:lnTo>
                  <a:lnTo>
                    <a:pt x="772" y="209"/>
                  </a:lnTo>
                  <a:lnTo>
                    <a:pt x="774" y="208"/>
                  </a:lnTo>
                  <a:lnTo>
                    <a:pt x="776" y="206"/>
                  </a:lnTo>
                  <a:lnTo>
                    <a:pt x="778" y="204"/>
                  </a:lnTo>
                  <a:lnTo>
                    <a:pt x="780" y="202"/>
                  </a:lnTo>
                  <a:lnTo>
                    <a:pt x="780" y="199"/>
                  </a:lnTo>
                  <a:lnTo>
                    <a:pt x="781" y="196"/>
                  </a:lnTo>
                  <a:lnTo>
                    <a:pt x="781" y="0"/>
                  </a:lnTo>
                  <a:lnTo>
                    <a:pt x="510" y="0"/>
                  </a:lnTo>
                  <a:lnTo>
                    <a:pt x="51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150">
              <a:extLst>
                <a:ext uri="{FF2B5EF4-FFF2-40B4-BE49-F238E27FC236}">
                  <a16:creationId xmlns="" xmlns:a16="http://schemas.microsoft.com/office/drawing/2014/main" id="{CBC79FAD-0BF3-4F35-92AE-166D5A169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0688" y="1982788"/>
              <a:ext cx="285750" cy="171450"/>
            </a:xfrm>
            <a:custGeom>
              <a:avLst/>
              <a:gdLst>
                <a:gd name="T0" fmla="*/ 300 w 901"/>
                <a:gd name="T1" fmla="*/ 135 h 540"/>
                <a:gd name="T2" fmla="*/ 304 w 901"/>
                <a:gd name="T3" fmla="*/ 104 h 540"/>
                <a:gd name="T4" fmla="*/ 316 w 901"/>
                <a:gd name="T5" fmla="*/ 76 h 540"/>
                <a:gd name="T6" fmla="*/ 334 w 901"/>
                <a:gd name="T7" fmla="*/ 54 h 540"/>
                <a:gd name="T8" fmla="*/ 357 w 901"/>
                <a:gd name="T9" fmla="*/ 38 h 540"/>
                <a:gd name="T10" fmla="*/ 384 w 901"/>
                <a:gd name="T11" fmla="*/ 30 h 540"/>
                <a:gd name="T12" fmla="*/ 517 w 901"/>
                <a:gd name="T13" fmla="*/ 30 h 540"/>
                <a:gd name="T14" fmla="*/ 543 w 901"/>
                <a:gd name="T15" fmla="*/ 38 h 540"/>
                <a:gd name="T16" fmla="*/ 567 w 901"/>
                <a:gd name="T17" fmla="*/ 54 h 540"/>
                <a:gd name="T18" fmla="*/ 584 w 901"/>
                <a:gd name="T19" fmla="*/ 76 h 540"/>
                <a:gd name="T20" fmla="*/ 596 w 901"/>
                <a:gd name="T21" fmla="*/ 104 h 540"/>
                <a:gd name="T22" fmla="*/ 600 w 901"/>
                <a:gd name="T23" fmla="*/ 135 h 540"/>
                <a:gd name="T24" fmla="*/ 813 w 901"/>
                <a:gd name="T25" fmla="*/ 150 h 540"/>
                <a:gd name="T26" fmla="*/ 630 w 901"/>
                <a:gd name="T27" fmla="*/ 135 h 540"/>
                <a:gd name="T28" fmla="*/ 625 w 901"/>
                <a:gd name="T29" fmla="*/ 94 h 540"/>
                <a:gd name="T30" fmla="*/ 610 w 901"/>
                <a:gd name="T31" fmla="*/ 59 h 540"/>
                <a:gd name="T32" fmla="*/ 585 w 901"/>
                <a:gd name="T33" fmla="*/ 30 h 540"/>
                <a:gd name="T34" fmla="*/ 555 w 901"/>
                <a:gd name="T35" fmla="*/ 11 h 540"/>
                <a:gd name="T36" fmla="*/ 520 w 901"/>
                <a:gd name="T37" fmla="*/ 0 h 540"/>
                <a:gd name="T38" fmla="*/ 380 w 901"/>
                <a:gd name="T39" fmla="*/ 0 h 540"/>
                <a:gd name="T40" fmla="*/ 345 w 901"/>
                <a:gd name="T41" fmla="*/ 11 h 540"/>
                <a:gd name="T42" fmla="*/ 315 w 901"/>
                <a:gd name="T43" fmla="*/ 30 h 540"/>
                <a:gd name="T44" fmla="*/ 291 w 901"/>
                <a:gd name="T45" fmla="*/ 59 h 540"/>
                <a:gd name="T46" fmla="*/ 275 w 901"/>
                <a:gd name="T47" fmla="*/ 94 h 540"/>
                <a:gd name="T48" fmla="*/ 270 w 901"/>
                <a:gd name="T49" fmla="*/ 135 h 540"/>
                <a:gd name="T50" fmla="*/ 88 w 901"/>
                <a:gd name="T51" fmla="*/ 150 h 540"/>
                <a:gd name="T52" fmla="*/ 66 w 901"/>
                <a:gd name="T53" fmla="*/ 160 h 540"/>
                <a:gd name="T54" fmla="*/ 42 w 901"/>
                <a:gd name="T55" fmla="*/ 176 h 540"/>
                <a:gd name="T56" fmla="*/ 22 w 901"/>
                <a:gd name="T57" fmla="*/ 195 h 540"/>
                <a:gd name="T58" fmla="*/ 8 w 901"/>
                <a:gd name="T59" fmla="*/ 217 h 540"/>
                <a:gd name="T60" fmla="*/ 1 w 901"/>
                <a:gd name="T61" fmla="*/ 240 h 540"/>
                <a:gd name="T62" fmla="*/ 0 w 901"/>
                <a:gd name="T63" fmla="*/ 540 h 540"/>
                <a:gd name="T64" fmla="*/ 330 w 901"/>
                <a:gd name="T65" fmla="*/ 540 h 540"/>
                <a:gd name="T66" fmla="*/ 331 w 901"/>
                <a:gd name="T67" fmla="*/ 460 h 540"/>
                <a:gd name="T68" fmla="*/ 336 w 901"/>
                <a:gd name="T69" fmla="*/ 453 h 540"/>
                <a:gd name="T70" fmla="*/ 345 w 901"/>
                <a:gd name="T71" fmla="*/ 450 h 540"/>
                <a:gd name="T72" fmla="*/ 562 w 901"/>
                <a:gd name="T73" fmla="*/ 451 h 540"/>
                <a:gd name="T74" fmla="*/ 568 w 901"/>
                <a:gd name="T75" fmla="*/ 457 h 540"/>
                <a:gd name="T76" fmla="*/ 570 w 901"/>
                <a:gd name="T77" fmla="*/ 465 h 540"/>
                <a:gd name="T78" fmla="*/ 871 w 901"/>
                <a:gd name="T79" fmla="*/ 540 h 540"/>
                <a:gd name="T80" fmla="*/ 900 w 901"/>
                <a:gd name="T81" fmla="*/ 249 h 540"/>
                <a:gd name="T82" fmla="*/ 895 w 901"/>
                <a:gd name="T83" fmla="*/ 224 h 540"/>
                <a:gd name="T84" fmla="*/ 883 w 901"/>
                <a:gd name="T85" fmla="*/ 202 h 540"/>
                <a:gd name="T86" fmla="*/ 866 w 901"/>
                <a:gd name="T87" fmla="*/ 181 h 540"/>
                <a:gd name="T88" fmla="*/ 843 w 901"/>
                <a:gd name="T89" fmla="*/ 164 h 540"/>
                <a:gd name="T90" fmla="*/ 816 w 901"/>
                <a:gd name="T91" fmla="*/ 1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1" h="540">
                  <a:moveTo>
                    <a:pt x="600" y="150"/>
                  </a:moveTo>
                  <a:lnTo>
                    <a:pt x="300" y="150"/>
                  </a:lnTo>
                  <a:lnTo>
                    <a:pt x="300" y="135"/>
                  </a:lnTo>
                  <a:lnTo>
                    <a:pt x="300" y="124"/>
                  </a:lnTo>
                  <a:lnTo>
                    <a:pt x="302" y="114"/>
                  </a:lnTo>
                  <a:lnTo>
                    <a:pt x="304" y="104"/>
                  </a:lnTo>
                  <a:lnTo>
                    <a:pt x="308" y="94"/>
                  </a:lnTo>
                  <a:lnTo>
                    <a:pt x="311" y="85"/>
                  </a:lnTo>
                  <a:lnTo>
                    <a:pt x="316" y="76"/>
                  </a:lnTo>
                  <a:lnTo>
                    <a:pt x="321" y="68"/>
                  </a:lnTo>
                  <a:lnTo>
                    <a:pt x="327" y="60"/>
                  </a:lnTo>
                  <a:lnTo>
                    <a:pt x="334" y="54"/>
                  </a:lnTo>
                  <a:lnTo>
                    <a:pt x="341" y="47"/>
                  </a:lnTo>
                  <a:lnTo>
                    <a:pt x="349" y="42"/>
                  </a:lnTo>
                  <a:lnTo>
                    <a:pt x="357" y="38"/>
                  </a:lnTo>
                  <a:lnTo>
                    <a:pt x="365" y="34"/>
                  </a:lnTo>
                  <a:lnTo>
                    <a:pt x="375" y="32"/>
                  </a:lnTo>
                  <a:lnTo>
                    <a:pt x="384" y="30"/>
                  </a:lnTo>
                  <a:lnTo>
                    <a:pt x="393" y="30"/>
                  </a:lnTo>
                  <a:lnTo>
                    <a:pt x="507" y="30"/>
                  </a:lnTo>
                  <a:lnTo>
                    <a:pt x="517" y="30"/>
                  </a:lnTo>
                  <a:lnTo>
                    <a:pt x="526" y="32"/>
                  </a:lnTo>
                  <a:lnTo>
                    <a:pt x="535" y="34"/>
                  </a:lnTo>
                  <a:lnTo>
                    <a:pt x="543" y="38"/>
                  </a:lnTo>
                  <a:lnTo>
                    <a:pt x="552" y="42"/>
                  </a:lnTo>
                  <a:lnTo>
                    <a:pt x="559" y="47"/>
                  </a:lnTo>
                  <a:lnTo>
                    <a:pt x="567" y="54"/>
                  </a:lnTo>
                  <a:lnTo>
                    <a:pt x="573" y="60"/>
                  </a:lnTo>
                  <a:lnTo>
                    <a:pt x="579" y="68"/>
                  </a:lnTo>
                  <a:lnTo>
                    <a:pt x="584" y="76"/>
                  </a:lnTo>
                  <a:lnTo>
                    <a:pt x="589" y="85"/>
                  </a:lnTo>
                  <a:lnTo>
                    <a:pt x="593" y="94"/>
                  </a:lnTo>
                  <a:lnTo>
                    <a:pt x="596" y="104"/>
                  </a:lnTo>
                  <a:lnTo>
                    <a:pt x="599" y="114"/>
                  </a:lnTo>
                  <a:lnTo>
                    <a:pt x="600" y="124"/>
                  </a:lnTo>
                  <a:lnTo>
                    <a:pt x="600" y="135"/>
                  </a:lnTo>
                  <a:lnTo>
                    <a:pt x="600" y="150"/>
                  </a:lnTo>
                  <a:close/>
                  <a:moveTo>
                    <a:pt x="816" y="151"/>
                  </a:moveTo>
                  <a:lnTo>
                    <a:pt x="813" y="150"/>
                  </a:lnTo>
                  <a:lnTo>
                    <a:pt x="810" y="150"/>
                  </a:lnTo>
                  <a:lnTo>
                    <a:pt x="630" y="150"/>
                  </a:lnTo>
                  <a:lnTo>
                    <a:pt x="630" y="135"/>
                  </a:lnTo>
                  <a:lnTo>
                    <a:pt x="630" y="121"/>
                  </a:lnTo>
                  <a:lnTo>
                    <a:pt x="628" y="107"/>
                  </a:lnTo>
                  <a:lnTo>
                    <a:pt x="625" y="94"/>
                  </a:lnTo>
                  <a:lnTo>
                    <a:pt x="621" y="83"/>
                  </a:lnTo>
                  <a:lnTo>
                    <a:pt x="615" y="71"/>
                  </a:lnTo>
                  <a:lnTo>
                    <a:pt x="610" y="59"/>
                  </a:lnTo>
                  <a:lnTo>
                    <a:pt x="602" y="49"/>
                  </a:lnTo>
                  <a:lnTo>
                    <a:pt x="595" y="40"/>
                  </a:lnTo>
                  <a:lnTo>
                    <a:pt x="585" y="30"/>
                  </a:lnTo>
                  <a:lnTo>
                    <a:pt x="576" y="23"/>
                  </a:lnTo>
                  <a:lnTo>
                    <a:pt x="566" y="16"/>
                  </a:lnTo>
                  <a:lnTo>
                    <a:pt x="555" y="11"/>
                  </a:lnTo>
                  <a:lnTo>
                    <a:pt x="543" y="5"/>
                  </a:lnTo>
                  <a:lnTo>
                    <a:pt x="532" y="2"/>
                  </a:lnTo>
                  <a:lnTo>
                    <a:pt x="520" y="0"/>
                  </a:lnTo>
                  <a:lnTo>
                    <a:pt x="507" y="0"/>
                  </a:lnTo>
                  <a:lnTo>
                    <a:pt x="393" y="0"/>
                  </a:lnTo>
                  <a:lnTo>
                    <a:pt x="380" y="0"/>
                  </a:lnTo>
                  <a:lnTo>
                    <a:pt x="369" y="2"/>
                  </a:lnTo>
                  <a:lnTo>
                    <a:pt x="357" y="5"/>
                  </a:lnTo>
                  <a:lnTo>
                    <a:pt x="345" y="11"/>
                  </a:lnTo>
                  <a:lnTo>
                    <a:pt x="334" y="16"/>
                  </a:lnTo>
                  <a:lnTo>
                    <a:pt x="325" y="23"/>
                  </a:lnTo>
                  <a:lnTo>
                    <a:pt x="315" y="30"/>
                  </a:lnTo>
                  <a:lnTo>
                    <a:pt x="306" y="40"/>
                  </a:lnTo>
                  <a:lnTo>
                    <a:pt x="298" y="49"/>
                  </a:lnTo>
                  <a:lnTo>
                    <a:pt x="291" y="59"/>
                  </a:lnTo>
                  <a:lnTo>
                    <a:pt x="285" y="71"/>
                  </a:lnTo>
                  <a:lnTo>
                    <a:pt x="280" y="83"/>
                  </a:lnTo>
                  <a:lnTo>
                    <a:pt x="275" y="94"/>
                  </a:lnTo>
                  <a:lnTo>
                    <a:pt x="272" y="107"/>
                  </a:lnTo>
                  <a:lnTo>
                    <a:pt x="270" y="121"/>
                  </a:lnTo>
                  <a:lnTo>
                    <a:pt x="270" y="135"/>
                  </a:lnTo>
                  <a:lnTo>
                    <a:pt x="270" y="150"/>
                  </a:lnTo>
                  <a:lnTo>
                    <a:pt x="90" y="150"/>
                  </a:lnTo>
                  <a:lnTo>
                    <a:pt x="88" y="150"/>
                  </a:lnTo>
                  <a:lnTo>
                    <a:pt x="85" y="151"/>
                  </a:lnTo>
                  <a:lnTo>
                    <a:pt x="75" y="155"/>
                  </a:lnTo>
                  <a:lnTo>
                    <a:pt x="66" y="160"/>
                  </a:lnTo>
                  <a:lnTo>
                    <a:pt x="58" y="164"/>
                  </a:lnTo>
                  <a:lnTo>
                    <a:pt x="49" y="169"/>
                  </a:lnTo>
                  <a:lnTo>
                    <a:pt x="42" y="176"/>
                  </a:lnTo>
                  <a:lnTo>
                    <a:pt x="34" y="181"/>
                  </a:lnTo>
                  <a:lnTo>
                    <a:pt x="28" y="188"/>
                  </a:lnTo>
                  <a:lnTo>
                    <a:pt x="22" y="195"/>
                  </a:lnTo>
                  <a:lnTo>
                    <a:pt x="17" y="202"/>
                  </a:lnTo>
                  <a:lnTo>
                    <a:pt x="13" y="209"/>
                  </a:lnTo>
                  <a:lnTo>
                    <a:pt x="8" y="217"/>
                  </a:lnTo>
                  <a:lnTo>
                    <a:pt x="5" y="224"/>
                  </a:lnTo>
                  <a:lnTo>
                    <a:pt x="3" y="233"/>
                  </a:lnTo>
                  <a:lnTo>
                    <a:pt x="1" y="240"/>
                  </a:lnTo>
                  <a:lnTo>
                    <a:pt x="0" y="249"/>
                  </a:lnTo>
                  <a:lnTo>
                    <a:pt x="0" y="257"/>
                  </a:lnTo>
                  <a:lnTo>
                    <a:pt x="0" y="540"/>
                  </a:lnTo>
                  <a:lnTo>
                    <a:pt x="30" y="540"/>
                  </a:lnTo>
                  <a:lnTo>
                    <a:pt x="75" y="540"/>
                  </a:lnTo>
                  <a:lnTo>
                    <a:pt x="330" y="540"/>
                  </a:lnTo>
                  <a:lnTo>
                    <a:pt x="330" y="465"/>
                  </a:lnTo>
                  <a:lnTo>
                    <a:pt x="330" y="462"/>
                  </a:lnTo>
                  <a:lnTo>
                    <a:pt x="331" y="460"/>
                  </a:lnTo>
                  <a:lnTo>
                    <a:pt x="332" y="457"/>
                  </a:lnTo>
                  <a:lnTo>
                    <a:pt x="334" y="455"/>
                  </a:lnTo>
                  <a:lnTo>
                    <a:pt x="336" y="453"/>
                  </a:lnTo>
                  <a:lnTo>
                    <a:pt x="340" y="451"/>
                  </a:lnTo>
                  <a:lnTo>
                    <a:pt x="342" y="450"/>
                  </a:lnTo>
                  <a:lnTo>
                    <a:pt x="345" y="450"/>
                  </a:lnTo>
                  <a:lnTo>
                    <a:pt x="555" y="450"/>
                  </a:lnTo>
                  <a:lnTo>
                    <a:pt x="558" y="450"/>
                  </a:lnTo>
                  <a:lnTo>
                    <a:pt x="562" y="451"/>
                  </a:lnTo>
                  <a:lnTo>
                    <a:pt x="564" y="453"/>
                  </a:lnTo>
                  <a:lnTo>
                    <a:pt x="566" y="455"/>
                  </a:lnTo>
                  <a:lnTo>
                    <a:pt x="568" y="457"/>
                  </a:lnTo>
                  <a:lnTo>
                    <a:pt x="569" y="460"/>
                  </a:lnTo>
                  <a:lnTo>
                    <a:pt x="570" y="462"/>
                  </a:lnTo>
                  <a:lnTo>
                    <a:pt x="570" y="465"/>
                  </a:lnTo>
                  <a:lnTo>
                    <a:pt x="570" y="540"/>
                  </a:lnTo>
                  <a:lnTo>
                    <a:pt x="826" y="540"/>
                  </a:lnTo>
                  <a:lnTo>
                    <a:pt x="871" y="540"/>
                  </a:lnTo>
                  <a:lnTo>
                    <a:pt x="901" y="540"/>
                  </a:lnTo>
                  <a:lnTo>
                    <a:pt x="901" y="257"/>
                  </a:lnTo>
                  <a:lnTo>
                    <a:pt x="900" y="249"/>
                  </a:lnTo>
                  <a:lnTo>
                    <a:pt x="899" y="240"/>
                  </a:lnTo>
                  <a:lnTo>
                    <a:pt x="898" y="233"/>
                  </a:lnTo>
                  <a:lnTo>
                    <a:pt x="895" y="224"/>
                  </a:lnTo>
                  <a:lnTo>
                    <a:pt x="892" y="217"/>
                  </a:lnTo>
                  <a:lnTo>
                    <a:pt x="887" y="209"/>
                  </a:lnTo>
                  <a:lnTo>
                    <a:pt x="883" y="202"/>
                  </a:lnTo>
                  <a:lnTo>
                    <a:pt x="878" y="195"/>
                  </a:lnTo>
                  <a:lnTo>
                    <a:pt x="872" y="188"/>
                  </a:lnTo>
                  <a:lnTo>
                    <a:pt x="866" y="181"/>
                  </a:lnTo>
                  <a:lnTo>
                    <a:pt x="858" y="176"/>
                  </a:lnTo>
                  <a:lnTo>
                    <a:pt x="851" y="169"/>
                  </a:lnTo>
                  <a:lnTo>
                    <a:pt x="843" y="164"/>
                  </a:lnTo>
                  <a:lnTo>
                    <a:pt x="835" y="160"/>
                  </a:lnTo>
                  <a:lnTo>
                    <a:pt x="825" y="155"/>
                  </a:lnTo>
                  <a:lnTo>
                    <a:pt x="816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78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1901952" y="314325"/>
            <a:ext cx="853440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ОЦЕНИТЬ РЕЗУЛЬТАТЫ НАСТАВНИЧЕСТВА?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9" name="Freeform 3447">
            <a:extLst>
              <a:ext uri="{FF2B5EF4-FFF2-40B4-BE49-F238E27FC236}">
                <a16:creationId xmlns="" xmlns:a16="http://schemas.microsoft.com/office/drawing/2014/main" id="{E3CD491A-31EB-475E-843C-0AE47EE98586}"/>
              </a:ext>
            </a:extLst>
          </p:cNvPr>
          <p:cNvSpPr>
            <a:spLocks noEditPoints="1"/>
          </p:cNvSpPr>
          <p:nvPr/>
        </p:nvSpPr>
        <p:spPr bwMode="auto">
          <a:xfrm>
            <a:off x="426720" y="226944"/>
            <a:ext cx="1302737" cy="1302737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8A00571E-411D-4C15-B2ED-14DFD645F7A4}"/>
              </a:ext>
            </a:extLst>
          </p:cNvPr>
          <p:cNvGrpSpPr/>
          <p:nvPr/>
        </p:nvGrpSpPr>
        <p:grpSpPr>
          <a:xfrm>
            <a:off x="780288" y="2852929"/>
            <a:ext cx="5129218" cy="456328"/>
            <a:chOff x="2435327" y="1866546"/>
            <a:chExt cx="5129218" cy="456327"/>
          </a:xfrm>
        </p:grpSpPr>
        <p:sp>
          <p:nvSpPr>
            <p:cNvPr id="41" name="Freeform 4460">
              <a:extLst>
                <a:ext uri="{FF2B5EF4-FFF2-40B4-BE49-F238E27FC236}">
                  <a16:creationId xmlns="" xmlns:a16="http://schemas.microsoft.com/office/drawing/2014/main" id="{70C96CB5-C54F-488C-B924-7C1EFA0EF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5327" y="1866546"/>
              <a:ext cx="524256" cy="456327"/>
            </a:xfrm>
            <a:custGeom>
              <a:avLst/>
              <a:gdLst>
                <a:gd name="T0" fmla="*/ 371 w 718"/>
                <a:gd name="T1" fmla="*/ 473 h 718"/>
                <a:gd name="T2" fmla="*/ 359 w 718"/>
                <a:gd name="T3" fmla="*/ 478 h 718"/>
                <a:gd name="T4" fmla="*/ 346 w 718"/>
                <a:gd name="T5" fmla="*/ 473 h 718"/>
                <a:gd name="T6" fmla="*/ 344 w 718"/>
                <a:gd name="T7" fmla="*/ 371 h 718"/>
                <a:gd name="T8" fmla="*/ 353 w 718"/>
                <a:gd name="T9" fmla="*/ 361 h 718"/>
                <a:gd name="T10" fmla="*/ 381 w 718"/>
                <a:gd name="T11" fmla="*/ 356 h 718"/>
                <a:gd name="T12" fmla="*/ 412 w 718"/>
                <a:gd name="T13" fmla="*/ 337 h 718"/>
                <a:gd name="T14" fmla="*/ 430 w 718"/>
                <a:gd name="T15" fmla="*/ 307 h 718"/>
                <a:gd name="T16" fmla="*/ 432 w 718"/>
                <a:gd name="T17" fmla="*/ 270 h 718"/>
                <a:gd name="T18" fmla="*/ 417 w 718"/>
                <a:gd name="T19" fmla="*/ 238 h 718"/>
                <a:gd name="T20" fmla="*/ 388 w 718"/>
                <a:gd name="T21" fmla="*/ 215 h 718"/>
                <a:gd name="T22" fmla="*/ 352 w 718"/>
                <a:gd name="T23" fmla="*/ 210 h 718"/>
                <a:gd name="T24" fmla="*/ 318 w 718"/>
                <a:gd name="T25" fmla="*/ 223 h 718"/>
                <a:gd name="T26" fmla="*/ 293 w 718"/>
                <a:gd name="T27" fmla="*/ 249 h 718"/>
                <a:gd name="T28" fmla="*/ 284 w 718"/>
                <a:gd name="T29" fmla="*/ 285 h 718"/>
                <a:gd name="T30" fmla="*/ 278 w 718"/>
                <a:gd name="T31" fmla="*/ 298 h 718"/>
                <a:gd name="T32" fmla="*/ 263 w 718"/>
                <a:gd name="T33" fmla="*/ 299 h 718"/>
                <a:gd name="T34" fmla="*/ 254 w 718"/>
                <a:gd name="T35" fmla="*/ 288 h 718"/>
                <a:gd name="T36" fmla="*/ 263 w 718"/>
                <a:gd name="T37" fmla="*/ 244 h 718"/>
                <a:gd name="T38" fmla="*/ 292 w 718"/>
                <a:gd name="T39" fmla="*/ 205 h 718"/>
                <a:gd name="T40" fmla="*/ 338 w 718"/>
                <a:gd name="T41" fmla="*/ 182 h 718"/>
                <a:gd name="T42" fmla="*/ 390 w 718"/>
                <a:gd name="T43" fmla="*/ 184 h 718"/>
                <a:gd name="T44" fmla="*/ 433 w 718"/>
                <a:gd name="T45" fmla="*/ 211 h 718"/>
                <a:gd name="T46" fmla="*/ 459 w 718"/>
                <a:gd name="T47" fmla="*/ 254 h 718"/>
                <a:gd name="T48" fmla="*/ 462 w 718"/>
                <a:gd name="T49" fmla="*/ 304 h 718"/>
                <a:gd name="T50" fmla="*/ 444 w 718"/>
                <a:gd name="T51" fmla="*/ 347 h 718"/>
                <a:gd name="T52" fmla="*/ 410 w 718"/>
                <a:gd name="T53" fmla="*/ 377 h 718"/>
                <a:gd name="T54" fmla="*/ 359 w 718"/>
                <a:gd name="T55" fmla="*/ 576 h 718"/>
                <a:gd name="T56" fmla="*/ 328 w 718"/>
                <a:gd name="T57" fmla="*/ 560 h 718"/>
                <a:gd name="T58" fmla="*/ 324 w 718"/>
                <a:gd name="T59" fmla="*/ 524 h 718"/>
                <a:gd name="T60" fmla="*/ 352 w 718"/>
                <a:gd name="T61" fmla="*/ 502 h 718"/>
                <a:gd name="T62" fmla="*/ 385 w 718"/>
                <a:gd name="T63" fmla="*/ 513 h 718"/>
                <a:gd name="T64" fmla="*/ 396 w 718"/>
                <a:gd name="T65" fmla="*/ 546 h 718"/>
                <a:gd name="T66" fmla="*/ 373 w 718"/>
                <a:gd name="T67" fmla="*/ 574 h 718"/>
                <a:gd name="T68" fmla="*/ 322 w 718"/>
                <a:gd name="T69" fmla="*/ 2 h 718"/>
                <a:gd name="T70" fmla="*/ 235 w 718"/>
                <a:gd name="T71" fmla="*/ 23 h 718"/>
                <a:gd name="T72" fmla="*/ 158 w 718"/>
                <a:gd name="T73" fmla="*/ 62 h 718"/>
                <a:gd name="T74" fmla="*/ 93 w 718"/>
                <a:gd name="T75" fmla="*/ 118 h 718"/>
                <a:gd name="T76" fmla="*/ 44 w 718"/>
                <a:gd name="T77" fmla="*/ 188 h 718"/>
                <a:gd name="T78" fmla="*/ 11 w 718"/>
                <a:gd name="T79" fmla="*/ 270 h 718"/>
                <a:gd name="T80" fmla="*/ 0 w 718"/>
                <a:gd name="T81" fmla="*/ 360 h 718"/>
                <a:gd name="T82" fmla="*/ 11 w 718"/>
                <a:gd name="T83" fmla="*/ 450 h 718"/>
                <a:gd name="T84" fmla="*/ 44 w 718"/>
                <a:gd name="T85" fmla="*/ 531 h 718"/>
                <a:gd name="T86" fmla="*/ 93 w 718"/>
                <a:gd name="T87" fmla="*/ 600 h 718"/>
                <a:gd name="T88" fmla="*/ 158 w 718"/>
                <a:gd name="T89" fmla="*/ 657 h 718"/>
                <a:gd name="T90" fmla="*/ 235 w 718"/>
                <a:gd name="T91" fmla="*/ 697 h 718"/>
                <a:gd name="T92" fmla="*/ 322 w 718"/>
                <a:gd name="T93" fmla="*/ 716 h 718"/>
                <a:gd name="T94" fmla="*/ 414 w 718"/>
                <a:gd name="T95" fmla="*/ 714 h 718"/>
                <a:gd name="T96" fmla="*/ 498 w 718"/>
                <a:gd name="T97" fmla="*/ 690 h 718"/>
                <a:gd name="T98" fmla="*/ 573 w 718"/>
                <a:gd name="T99" fmla="*/ 647 h 718"/>
                <a:gd name="T100" fmla="*/ 635 w 718"/>
                <a:gd name="T101" fmla="*/ 588 h 718"/>
                <a:gd name="T102" fmla="*/ 682 w 718"/>
                <a:gd name="T103" fmla="*/ 515 h 718"/>
                <a:gd name="T104" fmla="*/ 710 w 718"/>
                <a:gd name="T105" fmla="*/ 431 h 718"/>
                <a:gd name="T106" fmla="*/ 718 w 718"/>
                <a:gd name="T107" fmla="*/ 340 h 718"/>
                <a:gd name="T108" fmla="*/ 702 w 718"/>
                <a:gd name="T109" fmla="*/ 253 h 718"/>
                <a:gd name="T110" fmla="*/ 665 w 718"/>
                <a:gd name="T111" fmla="*/ 174 h 718"/>
                <a:gd name="T112" fmla="*/ 613 w 718"/>
                <a:gd name="T113" fmla="*/ 106 h 718"/>
                <a:gd name="T114" fmla="*/ 544 w 718"/>
                <a:gd name="T115" fmla="*/ 53 h 718"/>
                <a:gd name="T116" fmla="*/ 465 w 718"/>
                <a:gd name="T117" fmla="*/ 16 h 718"/>
                <a:gd name="T118" fmla="*/ 377 w 718"/>
                <a:gd name="T119" fmla="*/ 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718">
                  <a:moveTo>
                    <a:pt x="374" y="390"/>
                  </a:moveTo>
                  <a:lnTo>
                    <a:pt x="374" y="463"/>
                  </a:lnTo>
                  <a:lnTo>
                    <a:pt x="373" y="467"/>
                  </a:lnTo>
                  <a:lnTo>
                    <a:pt x="373" y="470"/>
                  </a:lnTo>
                  <a:lnTo>
                    <a:pt x="371" y="473"/>
                  </a:lnTo>
                  <a:lnTo>
                    <a:pt x="370" y="475"/>
                  </a:lnTo>
                  <a:lnTo>
                    <a:pt x="367" y="476"/>
                  </a:lnTo>
                  <a:lnTo>
                    <a:pt x="365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6" y="478"/>
                  </a:lnTo>
                  <a:lnTo>
                    <a:pt x="353" y="477"/>
                  </a:lnTo>
                  <a:lnTo>
                    <a:pt x="351" y="476"/>
                  </a:lnTo>
                  <a:lnTo>
                    <a:pt x="349" y="475"/>
                  </a:lnTo>
                  <a:lnTo>
                    <a:pt x="346" y="473"/>
                  </a:lnTo>
                  <a:lnTo>
                    <a:pt x="345" y="470"/>
                  </a:lnTo>
                  <a:lnTo>
                    <a:pt x="344" y="467"/>
                  </a:lnTo>
                  <a:lnTo>
                    <a:pt x="344" y="463"/>
                  </a:lnTo>
                  <a:lnTo>
                    <a:pt x="344" y="375"/>
                  </a:lnTo>
                  <a:lnTo>
                    <a:pt x="344" y="371"/>
                  </a:lnTo>
                  <a:lnTo>
                    <a:pt x="345" y="368"/>
                  </a:lnTo>
                  <a:lnTo>
                    <a:pt x="346" y="366"/>
                  </a:lnTo>
                  <a:lnTo>
                    <a:pt x="349" y="364"/>
                  </a:lnTo>
                  <a:lnTo>
                    <a:pt x="351" y="362"/>
                  </a:lnTo>
                  <a:lnTo>
                    <a:pt x="353" y="361"/>
                  </a:lnTo>
                  <a:lnTo>
                    <a:pt x="356" y="360"/>
                  </a:lnTo>
                  <a:lnTo>
                    <a:pt x="359" y="360"/>
                  </a:lnTo>
                  <a:lnTo>
                    <a:pt x="367" y="359"/>
                  </a:lnTo>
                  <a:lnTo>
                    <a:pt x="374" y="358"/>
                  </a:lnTo>
                  <a:lnTo>
                    <a:pt x="381" y="356"/>
                  </a:lnTo>
                  <a:lnTo>
                    <a:pt x="388" y="353"/>
                  </a:lnTo>
                  <a:lnTo>
                    <a:pt x="395" y="350"/>
                  </a:lnTo>
                  <a:lnTo>
                    <a:pt x="401" y="347"/>
                  </a:lnTo>
                  <a:lnTo>
                    <a:pt x="406" y="343"/>
                  </a:lnTo>
                  <a:lnTo>
                    <a:pt x="412" y="337"/>
                  </a:lnTo>
                  <a:lnTo>
                    <a:pt x="417" y="332"/>
                  </a:lnTo>
                  <a:lnTo>
                    <a:pt x="421" y="327"/>
                  </a:lnTo>
                  <a:lnTo>
                    <a:pt x="425" y="320"/>
                  </a:lnTo>
                  <a:lnTo>
                    <a:pt x="428" y="314"/>
                  </a:lnTo>
                  <a:lnTo>
                    <a:pt x="430" y="307"/>
                  </a:lnTo>
                  <a:lnTo>
                    <a:pt x="432" y="300"/>
                  </a:lnTo>
                  <a:lnTo>
                    <a:pt x="433" y="292"/>
                  </a:lnTo>
                  <a:lnTo>
                    <a:pt x="434" y="285"/>
                  </a:lnTo>
                  <a:lnTo>
                    <a:pt x="433" y="277"/>
                  </a:lnTo>
                  <a:lnTo>
                    <a:pt x="432" y="270"/>
                  </a:lnTo>
                  <a:lnTo>
                    <a:pt x="430" y="262"/>
                  </a:lnTo>
                  <a:lnTo>
                    <a:pt x="428" y="256"/>
                  </a:lnTo>
                  <a:lnTo>
                    <a:pt x="425" y="249"/>
                  </a:lnTo>
                  <a:lnTo>
                    <a:pt x="421" y="243"/>
                  </a:lnTo>
                  <a:lnTo>
                    <a:pt x="417" y="238"/>
                  </a:lnTo>
                  <a:lnTo>
                    <a:pt x="412" y="232"/>
                  </a:lnTo>
                  <a:lnTo>
                    <a:pt x="406" y="227"/>
                  </a:lnTo>
                  <a:lnTo>
                    <a:pt x="401" y="223"/>
                  </a:lnTo>
                  <a:lnTo>
                    <a:pt x="395" y="218"/>
                  </a:lnTo>
                  <a:lnTo>
                    <a:pt x="388" y="215"/>
                  </a:lnTo>
                  <a:lnTo>
                    <a:pt x="381" y="213"/>
                  </a:lnTo>
                  <a:lnTo>
                    <a:pt x="374" y="211"/>
                  </a:lnTo>
                  <a:lnTo>
                    <a:pt x="367" y="210"/>
                  </a:lnTo>
                  <a:lnTo>
                    <a:pt x="359" y="210"/>
                  </a:lnTo>
                  <a:lnTo>
                    <a:pt x="352" y="210"/>
                  </a:lnTo>
                  <a:lnTo>
                    <a:pt x="344" y="211"/>
                  </a:lnTo>
                  <a:lnTo>
                    <a:pt x="337" y="213"/>
                  </a:lnTo>
                  <a:lnTo>
                    <a:pt x="329" y="215"/>
                  </a:lnTo>
                  <a:lnTo>
                    <a:pt x="323" y="218"/>
                  </a:lnTo>
                  <a:lnTo>
                    <a:pt x="318" y="223"/>
                  </a:lnTo>
                  <a:lnTo>
                    <a:pt x="311" y="227"/>
                  </a:lnTo>
                  <a:lnTo>
                    <a:pt x="306" y="232"/>
                  </a:lnTo>
                  <a:lnTo>
                    <a:pt x="301" y="238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90" y="256"/>
                  </a:lnTo>
                  <a:lnTo>
                    <a:pt x="288" y="262"/>
                  </a:lnTo>
                  <a:lnTo>
                    <a:pt x="285" y="270"/>
                  </a:lnTo>
                  <a:lnTo>
                    <a:pt x="284" y="277"/>
                  </a:lnTo>
                  <a:lnTo>
                    <a:pt x="284" y="285"/>
                  </a:lnTo>
                  <a:lnTo>
                    <a:pt x="283" y="288"/>
                  </a:lnTo>
                  <a:lnTo>
                    <a:pt x="283" y="290"/>
                  </a:lnTo>
                  <a:lnTo>
                    <a:pt x="281" y="293"/>
                  </a:lnTo>
                  <a:lnTo>
                    <a:pt x="280" y="295"/>
                  </a:lnTo>
                  <a:lnTo>
                    <a:pt x="278" y="298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69" y="300"/>
                  </a:lnTo>
                  <a:lnTo>
                    <a:pt x="266" y="299"/>
                  </a:lnTo>
                  <a:lnTo>
                    <a:pt x="263" y="299"/>
                  </a:lnTo>
                  <a:lnTo>
                    <a:pt x="261" y="298"/>
                  </a:lnTo>
                  <a:lnTo>
                    <a:pt x="259" y="295"/>
                  </a:lnTo>
                  <a:lnTo>
                    <a:pt x="257" y="293"/>
                  </a:lnTo>
                  <a:lnTo>
                    <a:pt x="255" y="290"/>
                  </a:lnTo>
                  <a:lnTo>
                    <a:pt x="254" y="288"/>
                  </a:lnTo>
                  <a:lnTo>
                    <a:pt x="254" y="285"/>
                  </a:lnTo>
                  <a:lnTo>
                    <a:pt x="254" y="274"/>
                  </a:lnTo>
                  <a:lnTo>
                    <a:pt x="257" y="263"/>
                  </a:lnTo>
                  <a:lnTo>
                    <a:pt x="259" y="254"/>
                  </a:lnTo>
                  <a:lnTo>
                    <a:pt x="263" y="244"/>
                  </a:lnTo>
                  <a:lnTo>
                    <a:pt x="267" y="236"/>
                  </a:lnTo>
                  <a:lnTo>
                    <a:pt x="273" y="226"/>
                  </a:lnTo>
                  <a:lnTo>
                    <a:pt x="278" y="218"/>
                  </a:lnTo>
                  <a:lnTo>
                    <a:pt x="285" y="211"/>
                  </a:lnTo>
                  <a:lnTo>
                    <a:pt x="292" y="205"/>
                  </a:lnTo>
                  <a:lnTo>
                    <a:pt x="300" y="198"/>
                  </a:lnTo>
                  <a:lnTo>
                    <a:pt x="309" y="193"/>
                  </a:lnTo>
                  <a:lnTo>
                    <a:pt x="319" y="188"/>
                  </a:lnTo>
                  <a:lnTo>
                    <a:pt x="328" y="184"/>
                  </a:lnTo>
                  <a:lnTo>
                    <a:pt x="338" y="182"/>
                  </a:lnTo>
                  <a:lnTo>
                    <a:pt x="349" y="180"/>
                  </a:lnTo>
                  <a:lnTo>
                    <a:pt x="359" y="180"/>
                  </a:lnTo>
                  <a:lnTo>
                    <a:pt x="370" y="180"/>
                  </a:lnTo>
                  <a:lnTo>
                    <a:pt x="380" y="182"/>
                  </a:lnTo>
                  <a:lnTo>
                    <a:pt x="390" y="184"/>
                  </a:lnTo>
                  <a:lnTo>
                    <a:pt x="400" y="188"/>
                  </a:lnTo>
                  <a:lnTo>
                    <a:pt x="408" y="193"/>
                  </a:lnTo>
                  <a:lnTo>
                    <a:pt x="417" y="198"/>
                  </a:lnTo>
                  <a:lnTo>
                    <a:pt x="426" y="205"/>
                  </a:lnTo>
                  <a:lnTo>
                    <a:pt x="433" y="211"/>
                  </a:lnTo>
                  <a:lnTo>
                    <a:pt x="439" y="218"/>
                  </a:lnTo>
                  <a:lnTo>
                    <a:pt x="446" y="226"/>
                  </a:lnTo>
                  <a:lnTo>
                    <a:pt x="451" y="236"/>
                  </a:lnTo>
                  <a:lnTo>
                    <a:pt x="456" y="244"/>
                  </a:lnTo>
                  <a:lnTo>
                    <a:pt x="459" y="254"/>
                  </a:lnTo>
                  <a:lnTo>
                    <a:pt x="461" y="263"/>
                  </a:lnTo>
                  <a:lnTo>
                    <a:pt x="463" y="274"/>
                  </a:lnTo>
                  <a:lnTo>
                    <a:pt x="463" y="285"/>
                  </a:lnTo>
                  <a:lnTo>
                    <a:pt x="463" y="294"/>
                  </a:lnTo>
                  <a:lnTo>
                    <a:pt x="462" y="304"/>
                  </a:lnTo>
                  <a:lnTo>
                    <a:pt x="460" y="314"/>
                  </a:lnTo>
                  <a:lnTo>
                    <a:pt x="457" y="322"/>
                  </a:lnTo>
                  <a:lnTo>
                    <a:pt x="453" y="331"/>
                  </a:lnTo>
                  <a:lnTo>
                    <a:pt x="448" y="339"/>
                  </a:lnTo>
                  <a:lnTo>
                    <a:pt x="444" y="347"/>
                  </a:lnTo>
                  <a:lnTo>
                    <a:pt x="437" y="354"/>
                  </a:lnTo>
                  <a:lnTo>
                    <a:pt x="431" y="361"/>
                  </a:lnTo>
                  <a:lnTo>
                    <a:pt x="425" y="367"/>
                  </a:lnTo>
                  <a:lnTo>
                    <a:pt x="417" y="373"/>
                  </a:lnTo>
                  <a:lnTo>
                    <a:pt x="410" y="377"/>
                  </a:lnTo>
                  <a:lnTo>
                    <a:pt x="401" y="381"/>
                  </a:lnTo>
                  <a:lnTo>
                    <a:pt x="392" y="384"/>
                  </a:lnTo>
                  <a:lnTo>
                    <a:pt x="383" y="387"/>
                  </a:lnTo>
                  <a:lnTo>
                    <a:pt x="374" y="390"/>
                  </a:lnTo>
                  <a:close/>
                  <a:moveTo>
                    <a:pt x="359" y="576"/>
                  </a:moveTo>
                  <a:lnTo>
                    <a:pt x="352" y="576"/>
                  </a:lnTo>
                  <a:lnTo>
                    <a:pt x="344" y="574"/>
                  </a:lnTo>
                  <a:lnTo>
                    <a:pt x="338" y="569"/>
                  </a:lnTo>
                  <a:lnTo>
                    <a:pt x="332" y="565"/>
                  </a:lnTo>
                  <a:lnTo>
                    <a:pt x="328" y="560"/>
                  </a:lnTo>
                  <a:lnTo>
                    <a:pt x="324" y="553"/>
                  </a:lnTo>
                  <a:lnTo>
                    <a:pt x="322" y="546"/>
                  </a:lnTo>
                  <a:lnTo>
                    <a:pt x="322" y="538"/>
                  </a:lnTo>
                  <a:lnTo>
                    <a:pt x="322" y="532"/>
                  </a:lnTo>
                  <a:lnTo>
                    <a:pt x="324" y="524"/>
                  </a:lnTo>
                  <a:lnTo>
                    <a:pt x="328" y="518"/>
                  </a:lnTo>
                  <a:lnTo>
                    <a:pt x="332" y="513"/>
                  </a:lnTo>
                  <a:lnTo>
                    <a:pt x="338" y="508"/>
                  </a:lnTo>
                  <a:lnTo>
                    <a:pt x="344" y="504"/>
                  </a:lnTo>
                  <a:lnTo>
                    <a:pt x="352" y="502"/>
                  </a:lnTo>
                  <a:lnTo>
                    <a:pt x="359" y="501"/>
                  </a:lnTo>
                  <a:lnTo>
                    <a:pt x="367" y="502"/>
                  </a:lnTo>
                  <a:lnTo>
                    <a:pt x="373" y="504"/>
                  </a:lnTo>
                  <a:lnTo>
                    <a:pt x="380" y="508"/>
                  </a:lnTo>
                  <a:lnTo>
                    <a:pt x="385" y="513"/>
                  </a:lnTo>
                  <a:lnTo>
                    <a:pt x="390" y="518"/>
                  </a:lnTo>
                  <a:lnTo>
                    <a:pt x="393" y="524"/>
                  </a:lnTo>
                  <a:lnTo>
                    <a:pt x="396" y="532"/>
                  </a:lnTo>
                  <a:lnTo>
                    <a:pt x="397" y="538"/>
                  </a:lnTo>
                  <a:lnTo>
                    <a:pt x="396" y="546"/>
                  </a:lnTo>
                  <a:lnTo>
                    <a:pt x="393" y="553"/>
                  </a:lnTo>
                  <a:lnTo>
                    <a:pt x="390" y="560"/>
                  </a:lnTo>
                  <a:lnTo>
                    <a:pt x="385" y="565"/>
                  </a:lnTo>
                  <a:lnTo>
                    <a:pt x="380" y="569"/>
                  </a:lnTo>
                  <a:lnTo>
                    <a:pt x="373" y="574"/>
                  </a:lnTo>
                  <a:lnTo>
                    <a:pt x="367" y="576"/>
                  </a:lnTo>
                  <a:lnTo>
                    <a:pt x="359" y="576"/>
                  </a:lnTo>
                  <a:close/>
                  <a:moveTo>
                    <a:pt x="359" y="0"/>
                  </a:moveTo>
                  <a:lnTo>
                    <a:pt x="340" y="1"/>
                  </a:lnTo>
                  <a:lnTo>
                    <a:pt x="322" y="2"/>
                  </a:lnTo>
                  <a:lnTo>
                    <a:pt x="305" y="4"/>
                  </a:lnTo>
                  <a:lnTo>
                    <a:pt x="286" y="8"/>
                  </a:lnTo>
                  <a:lnTo>
                    <a:pt x="269" y="12"/>
                  </a:lnTo>
                  <a:lnTo>
                    <a:pt x="252" y="16"/>
                  </a:lnTo>
                  <a:lnTo>
                    <a:pt x="235" y="23"/>
                  </a:lnTo>
                  <a:lnTo>
                    <a:pt x="219" y="29"/>
                  </a:lnTo>
                  <a:lnTo>
                    <a:pt x="203" y="36"/>
                  </a:lnTo>
                  <a:lnTo>
                    <a:pt x="188" y="44"/>
                  </a:lnTo>
                  <a:lnTo>
                    <a:pt x="173" y="53"/>
                  </a:lnTo>
                  <a:lnTo>
                    <a:pt x="158" y="62"/>
                  </a:lnTo>
                  <a:lnTo>
                    <a:pt x="144" y="72"/>
                  </a:lnTo>
                  <a:lnTo>
                    <a:pt x="130" y="83"/>
                  </a:lnTo>
                  <a:lnTo>
                    <a:pt x="117" y="94"/>
                  </a:lnTo>
                  <a:lnTo>
                    <a:pt x="106" y="106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2" y="159"/>
                  </a:lnTo>
                  <a:lnTo>
                    <a:pt x="52" y="174"/>
                  </a:lnTo>
                  <a:lnTo>
                    <a:pt x="44" y="188"/>
                  </a:lnTo>
                  <a:lnTo>
                    <a:pt x="35" y="205"/>
                  </a:lnTo>
                  <a:lnTo>
                    <a:pt x="29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7"/>
                  </a:lnTo>
                  <a:lnTo>
                    <a:pt x="4" y="305"/>
                  </a:lnTo>
                  <a:lnTo>
                    <a:pt x="2" y="322"/>
                  </a:lnTo>
                  <a:lnTo>
                    <a:pt x="1" y="340"/>
                  </a:lnTo>
                  <a:lnTo>
                    <a:pt x="0" y="360"/>
                  </a:lnTo>
                  <a:lnTo>
                    <a:pt x="1" y="378"/>
                  </a:lnTo>
                  <a:lnTo>
                    <a:pt x="2" y="396"/>
                  </a:lnTo>
                  <a:lnTo>
                    <a:pt x="4" y="414"/>
                  </a:lnTo>
                  <a:lnTo>
                    <a:pt x="7" y="431"/>
                  </a:lnTo>
                  <a:lnTo>
                    <a:pt x="11" y="450"/>
                  </a:lnTo>
                  <a:lnTo>
                    <a:pt x="16" y="467"/>
                  </a:lnTo>
                  <a:lnTo>
                    <a:pt x="22" y="483"/>
                  </a:lnTo>
                  <a:lnTo>
                    <a:pt x="29" y="499"/>
                  </a:lnTo>
                  <a:lnTo>
                    <a:pt x="35" y="515"/>
                  </a:lnTo>
                  <a:lnTo>
                    <a:pt x="44" y="531"/>
                  </a:lnTo>
                  <a:lnTo>
                    <a:pt x="52" y="546"/>
                  </a:lnTo>
                  <a:lnTo>
                    <a:pt x="62" y="560"/>
                  </a:lnTo>
                  <a:lnTo>
                    <a:pt x="71" y="575"/>
                  </a:lnTo>
                  <a:lnTo>
                    <a:pt x="82" y="588"/>
                  </a:lnTo>
                  <a:lnTo>
                    <a:pt x="93" y="600"/>
                  </a:lnTo>
                  <a:lnTo>
                    <a:pt x="106" y="613"/>
                  </a:lnTo>
                  <a:lnTo>
                    <a:pt x="117" y="625"/>
                  </a:lnTo>
                  <a:lnTo>
                    <a:pt x="130" y="637"/>
                  </a:lnTo>
                  <a:lnTo>
                    <a:pt x="144" y="647"/>
                  </a:lnTo>
                  <a:lnTo>
                    <a:pt x="158" y="657"/>
                  </a:lnTo>
                  <a:lnTo>
                    <a:pt x="173" y="667"/>
                  </a:lnTo>
                  <a:lnTo>
                    <a:pt x="188" y="675"/>
                  </a:lnTo>
                  <a:lnTo>
                    <a:pt x="203" y="683"/>
                  </a:lnTo>
                  <a:lnTo>
                    <a:pt x="219" y="690"/>
                  </a:lnTo>
                  <a:lnTo>
                    <a:pt x="235" y="697"/>
                  </a:lnTo>
                  <a:lnTo>
                    <a:pt x="252" y="702"/>
                  </a:lnTo>
                  <a:lnTo>
                    <a:pt x="269" y="707"/>
                  </a:lnTo>
                  <a:lnTo>
                    <a:pt x="286" y="711"/>
                  </a:lnTo>
                  <a:lnTo>
                    <a:pt x="305" y="714"/>
                  </a:lnTo>
                  <a:lnTo>
                    <a:pt x="322" y="716"/>
                  </a:lnTo>
                  <a:lnTo>
                    <a:pt x="340" y="718"/>
                  </a:lnTo>
                  <a:lnTo>
                    <a:pt x="359" y="718"/>
                  </a:lnTo>
                  <a:lnTo>
                    <a:pt x="377" y="718"/>
                  </a:lnTo>
                  <a:lnTo>
                    <a:pt x="396" y="716"/>
                  </a:lnTo>
                  <a:lnTo>
                    <a:pt x="414" y="714"/>
                  </a:lnTo>
                  <a:lnTo>
                    <a:pt x="431" y="711"/>
                  </a:lnTo>
                  <a:lnTo>
                    <a:pt x="448" y="707"/>
                  </a:lnTo>
                  <a:lnTo>
                    <a:pt x="465" y="702"/>
                  </a:lnTo>
                  <a:lnTo>
                    <a:pt x="482" y="697"/>
                  </a:lnTo>
                  <a:lnTo>
                    <a:pt x="498" y="690"/>
                  </a:lnTo>
                  <a:lnTo>
                    <a:pt x="514" y="683"/>
                  </a:lnTo>
                  <a:lnTo>
                    <a:pt x="529" y="675"/>
                  </a:lnTo>
                  <a:lnTo>
                    <a:pt x="544" y="667"/>
                  </a:lnTo>
                  <a:lnTo>
                    <a:pt x="559" y="657"/>
                  </a:lnTo>
                  <a:lnTo>
                    <a:pt x="573" y="647"/>
                  </a:lnTo>
                  <a:lnTo>
                    <a:pt x="587" y="637"/>
                  </a:lnTo>
                  <a:lnTo>
                    <a:pt x="600" y="625"/>
                  </a:lnTo>
                  <a:lnTo>
                    <a:pt x="613" y="613"/>
                  </a:lnTo>
                  <a:lnTo>
                    <a:pt x="625" y="600"/>
                  </a:lnTo>
                  <a:lnTo>
                    <a:pt x="635" y="588"/>
                  </a:lnTo>
                  <a:lnTo>
                    <a:pt x="646" y="575"/>
                  </a:lnTo>
                  <a:lnTo>
                    <a:pt x="657" y="560"/>
                  </a:lnTo>
                  <a:lnTo>
                    <a:pt x="665" y="546"/>
                  </a:lnTo>
                  <a:lnTo>
                    <a:pt x="675" y="531"/>
                  </a:lnTo>
                  <a:lnTo>
                    <a:pt x="682" y="515"/>
                  </a:lnTo>
                  <a:lnTo>
                    <a:pt x="690" y="499"/>
                  </a:lnTo>
                  <a:lnTo>
                    <a:pt x="696" y="483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0" y="431"/>
                  </a:lnTo>
                  <a:lnTo>
                    <a:pt x="713" y="414"/>
                  </a:lnTo>
                  <a:lnTo>
                    <a:pt x="716" y="396"/>
                  </a:lnTo>
                  <a:lnTo>
                    <a:pt x="718" y="378"/>
                  </a:lnTo>
                  <a:lnTo>
                    <a:pt x="718" y="360"/>
                  </a:lnTo>
                  <a:lnTo>
                    <a:pt x="718" y="340"/>
                  </a:lnTo>
                  <a:lnTo>
                    <a:pt x="716" y="322"/>
                  </a:lnTo>
                  <a:lnTo>
                    <a:pt x="713" y="305"/>
                  </a:lnTo>
                  <a:lnTo>
                    <a:pt x="710" y="287"/>
                  </a:lnTo>
                  <a:lnTo>
                    <a:pt x="707" y="270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0" y="220"/>
                  </a:lnTo>
                  <a:lnTo>
                    <a:pt x="682" y="205"/>
                  </a:lnTo>
                  <a:lnTo>
                    <a:pt x="675" y="188"/>
                  </a:lnTo>
                  <a:lnTo>
                    <a:pt x="665" y="174"/>
                  </a:lnTo>
                  <a:lnTo>
                    <a:pt x="657" y="159"/>
                  </a:lnTo>
                  <a:lnTo>
                    <a:pt x="646" y="145"/>
                  </a:lnTo>
                  <a:lnTo>
                    <a:pt x="635" y="132"/>
                  </a:lnTo>
                  <a:lnTo>
                    <a:pt x="625" y="118"/>
                  </a:lnTo>
                  <a:lnTo>
                    <a:pt x="613" y="106"/>
                  </a:lnTo>
                  <a:lnTo>
                    <a:pt x="600" y="94"/>
                  </a:lnTo>
                  <a:lnTo>
                    <a:pt x="587" y="83"/>
                  </a:lnTo>
                  <a:lnTo>
                    <a:pt x="573" y="72"/>
                  </a:lnTo>
                  <a:lnTo>
                    <a:pt x="559" y="62"/>
                  </a:lnTo>
                  <a:lnTo>
                    <a:pt x="544" y="53"/>
                  </a:lnTo>
                  <a:lnTo>
                    <a:pt x="529" y="44"/>
                  </a:lnTo>
                  <a:lnTo>
                    <a:pt x="514" y="36"/>
                  </a:lnTo>
                  <a:lnTo>
                    <a:pt x="498" y="29"/>
                  </a:lnTo>
                  <a:lnTo>
                    <a:pt x="482" y="23"/>
                  </a:lnTo>
                  <a:lnTo>
                    <a:pt x="465" y="16"/>
                  </a:lnTo>
                  <a:lnTo>
                    <a:pt x="448" y="12"/>
                  </a:lnTo>
                  <a:lnTo>
                    <a:pt x="431" y="8"/>
                  </a:lnTo>
                  <a:lnTo>
                    <a:pt x="414" y="4"/>
                  </a:lnTo>
                  <a:lnTo>
                    <a:pt x="396" y="2"/>
                  </a:lnTo>
                  <a:lnTo>
                    <a:pt x="377" y="1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FF91E82-2914-42E0-9AB0-E0467A788939}"/>
                </a:ext>
              </a:extLst>
            </p:cNvPr>
            <p:cNvSpPr txBox="1"/>
            <p:nvPr/>
          </p:nvSpPr>
          <p:spPr>
            <a:xfrm>
              <a:off x="3129914" y="1897664"/>
              <a:ext cx="443463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sz="16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6632A573-F82E-49A8-ACD9-B77AA22C05E3}"/>
              </a:ext>
            </a:extLst>
          </p:cNvPr>
          <p:cNvGrpSpPr/>
          <p:nvPr/>
        </p:nvGrpSpPr>
        <p:grpSpPr>
          <a:xfrm>
            <a:off x="768096" y="3681986"/>
            <a:ext cx="5141410" cy="1723549"/>
            <a:chOff x="2423135" y="1897663"/>
            <a:chExt cx="5141410" cy="1238445"/>
          </a:xfrm>
        </p:grpSpPr>
        <p:sp>
          <p:nvSpPr>
            <p:cNvPr id="44" name="Freeform 4460">
              <a:extLst>
                <a:ext uri="{FF2B5EF4-FFF2-40B4-BE49-F238E27FC236}">
                  <a16:creationId xmlns="" xmlns:a16="http://schemas.microsoft.com/office/drawing/2014/main" id="{806A6737-918E-4688-8151-AD1F97A5B9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135" y="1967272"/>
              <a:ext cx="495360" cy="355600"/>
            </a:xfrm>
            <a:custGeom>
              <a:avLst/>
              <a:gdLst>
                <a:gd name="T0" fmla="*/ 371 w 718"/>
                <a:gd name="T1" fmla="*/ 473 h 718"/>
                <a:gd name="T2" fmla="*/ 359 w 718"/>
                <a:gd name="T3" fmla="*/ 478 h 718"/>
                <a:gd name="T4" fmla="*/ 346 w 718"/>
                <a:gd name="T5" fmla="*/ 473 h 718"/>
                <a:gd name="T6" fmla="*/ 344 w 718"/>
                <a:gd name="T7" fmla="*/ 371 h 718"/>
                <a:gd name="T8" fmla="*/ 353 w 718"/>
                <a:gd name="T9" fmla="*/ 361 h 718"/>
                <a:gd name="T10" fmla="*/ 381 w 718"/>
                <a:gd name="T11" fmla="*/ 356 h 718"/>
                <a:gd name="T12" fmla="*/ 412 w 718"/>
                <a:gd name="T13" fmla="*/ 337 h 718"/>
                <a:gd name="T14" fmla="*/ 430 w 718"/>
                <a:gd name="T15" fmla="*/ 307 h 718"/>
                <a:gd name="T16" fmla="*/ 432 w 718"/>
                <a:gd name="T17" fmla="*/ 270 h 718"/>
                <a:gd name="T18" fmla="*/ 417 w 718"/>
                <a:gd name="T19" fmla="*/ 238 h 718"/>
                <a:gd name="T20" fmla="*/ 388 w 718"/>
                <a:gd name="T21" fmla="*/ 215 h 718"/>
                <a:gd name="T22" fmla="*/ 352 w 718"/>
                <a:gd name="T23" fmla="*/ 210 h 718"/>
                <a:gd name="T24" fmla="*/ 318 w 718"/>
                <a:gd name="T25" fmla="*/ 223 h 718"/>
                <a:gd name="T26" fmla="*/ 293 w 718"/>
                <a:gd name="T27" fmla="*/ 249 h 718"/>
                <a:gd name="T28" fmla="*/ 284 w 718"/>
                <a:gd name="T29" fmla="*/ 285 h 718"/>
                <a:gd name="T30" fmla="*/ 278 w 718"/>
                <a:gd name="T31" fmla="*/ 298 h 718"/>
                <a:gd name="T32" fmla="*/ 263 w 718"/>
                <a:gd name="T33" fmla="*/ 299 h 718"/>
                <a:gd name="T34" fmla="*/ 254 w 718"/>
                <a:gd name="T35" fmla="*/ 288 h 718"/>
                <a:gd name="T36" fmla="*/ 263 w 718"/>
                <a:gd name="T37" fmla="*/ 244 h 718"/>
                <a:gd name="T38" fmla="*/ 292 w 718"/>
                <a:gd name="T39" fmla="*/ 205 h 718"/>
                <a:gd name="T40" fmla="*/ 338 w 718"/>
                <a:gd name="T41" fmla="*/ 182 h 718"/>
                <a:gd name="T42" fmla="*/ 390 w 718"/>
                <a:gd name="T43" fmla="*/ 184 h 718"/>
                <a:gd name="T44" fmla="*/ 433 w 718"/>
                <a:gd name="T45" fmla="*/ 211 h 718"/>
                <a:gd name="T46" fmla="*/ 459 w 718"/>
                <a:gd name="T47" fmla="*/ 254 h 718"/>
                <a:gd name="T48" fmla="*/ 462 w 718"/>
                <a:gd name="T49" fmla="*/ 304 h 718"/>
                <a:gd name="T50" fmla="*/ 444 w 718"/>
                <a:gd name="T51" fmla="*/ 347 h 718"/>
                <a:gd name="T52" fmla="*/ 410 w 718"/>
                <a:gd name="T53" fmla="*/ 377 h 718"/>
                <a:gd name="T54" fmla="*/ 359 w 718"/>
                <a:gd name="T55" fmla="*/ 576 h 718"/>
                <a:gd name="T56" fmla="*/ 328 w 718"/>
                <a:gd name="T57" fmla="*/ 560 h 718"/>
                <a:gd name="T58" fmla="*/ 324 w 718"/>
                <a:gd name="T59" fmla="*/ 524 h 718"/>
                <a:gd name="T60" fmla="*/ 352 w 718"/>
                <a:gd name="T61" fmla="*/ 502 h 718"/>
                <a:gd name="T62" fmla="*/ 385 w 718"/>
                <a:gd name="T63" fmla="*/ 513 h 718"/>
                <a:gd name="T64" fmla="*/ 396 w 718"/>
                <a:gd name="T65" fmla="*/ 546 h 718"/>
                <a:gd name="T66" fmla="*/ 373 w 718"/>
                <a:gd name="T67" fmla="*/ 574 h 718"/>
                <a:gd name="T68" fmla="*/ 322 w 718"/>
                <a:gd name="T69" fmla="*/ 2 h 718"/>
                <a:gd name="T70" fmla="*/ 235 w 718"/>
                <a:gd name="T71" fmla="*/ 23 h 718"/>
                <a:gd name="T72" fmla="*/ 158 w 718"/>
                <a:gd name="T73" fmla="*/ 62 h 718"/>
                <a:gd name="T74" fmla="*/ 93 w 718"/>
                <a:gd name="T75" fmla="*/ 118 h 718"/>
                <a:gd name="T76" fmla="*/ 44 w 718"/>
                <a:gd name="T77" fmla="*/ 188 h 718"/>
                <a:gd name="T78" fmla="*/ 11 w 718"/>
                <a:gd name="T79" fmla="*/ 270 h 718"/>
                <a:gd name="T80" fmla="*/ 0 w 718"/>
                <a:gd name="T81" fmla="*/ 360 h 718"/>
                <a:gd name="T82" fmla="*/ 11 w 718"/>
                <a:gd name="T83" fmla="*/ 450 h 718"/>
                <a:gd name="T84" fmla="*/ 44 w 718"/>
                <a:gd name="T85" fmla="*/ 531 h 718"/>
                <a:gd name="T86" fmla="*/ 93 w 718"/>
                <a:gd name="T87" fmla="*/ 600 h 718"/>
                <a:gd name="T88" fmla="*/ 158 w 718"/>
                <a:gd name="T89" fmla="*/ 657 h 718"/>
                <a:gd name="T90" fmla="*/ 235 w 718"/>
                <a:gd name="T91" fmla="*/ 697 h 718"/>
                <a:gd name="T92" fmla="*/ 322 w 718"/>
                <a:gd name="T93" fmla="*/ 716 h 718"/>
                <a:gd name="T94" fmla="*/ 414 w 718"/>
                <a:gd name="T95" fmla="*/ 714 h 718"/>
                <a:gd name="T96" fmla="*/ 498 w 718"/>
                <a:gd name="T97" fmla="*/ 690 h 718"/>
                <a:gd name="T98" fmla="*/ 573 w 718"/>
                <a:gd name="T99" fmla="*/ 647 h 718"/>
                <a:gd name="T100" fmla="*/ 635 w 718"/>
                <a:gd name="T101" fmla="*/ 588 h 718"/>
                <a:gd name="T102" fmla="*/ 682 w 718"/>
                <a:gd name="T103" fmla="*/ 515 h 718"/>
                <a:gd name="T104" fmla="*/ 710 w 718"/>
                <a:gd name="T105" fmla="*/ 431 h 718"/>
                <a:gd name="T106" fmla="*/ 718 w 718"/>
                <a:gd name="T107" fmla="*/ 340 h 718"/>
                <a:gd name="T108" fmla="*/ 702 w 718"/>
                <a:gd name="T109" fmla="*/ 253 h 718"/>
                <a:gd name="T110" fmla="*/ 665 w 718"/>
                <a:gd name="T111" fmla="*/ 174 h 718"/>
                <a:gd name="T112" fmla="*/ 613 w 718"/>
                <a:gd name="T113" fmla="*/ 106 h 718"/>
                <a:gd name="T114" fmla="*/ 544 w 718"/>
                <a:gd name="T115" fmla="*/ 53 h 718"/>
                <a:gd name="T116" fmla="*/ 465 w 718"/>
                <a:gd name="T117" fmla="*/ 16 h 718"/>
                <a:gd name="T118" fmla="*/ 377 w 718"/>
                <a:gd name="T119" fmla="*/ 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718">
                  <a:moveTo>
                    <a:pt x="374" y="390"/>
                  </a:moveTo>
                  <a:lnTo>
                    <a:pt x="374" y="463"/>
                  </a:lnTo>
                  <a:lnTo>
                    <a:pt x="373" y="467"/>
                  </a:lnTo>
                  <a:lnTo>
                    <a:pt x="373" y="470"/>
                  </a:lnTo>
                  <a:lnTo>
                    <a:pt x="371" y="473"/>
                  </a:lnTo>
                  <a:lnTo>
                    <a:pt x="370" y="475"/>
                  </a:lnTo>
                  <a:lnTo>
                    <a:pt x="367" y="476"/>
                  </a:lnTo>
                  <a:lnTo>
                    <a:pt x="365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6" y="478"/>
                  </a:lnTo>
                  <a:lnTo>
                    <a:pt x="353" y="477"/>
                  </a:lnTo>
                  <a:lnTo>
                    <a:pt x="351" y="476"/>
                  </a:lnTo>
                  <a:lnTo>
                    <a:pt x="349" y="475"/>
                  </a:lnTo>
                  <a:lnTo>
                    <a:pt x="346" y="473"/>
                  </a:lnTo>
                  <a:lnTo>
                    <a:pt x="345" y="470"/>
                  </a:lnTo>
                  <a:lnTo>
                    <a:pt x="344" y="467"/>
                  </a:lnTo>
                  <a:lnTo>
                    <a:pt x="344" y="463"/>
                  </a:lnTo>
                  <a:lnTo>
                    <a:pt x="344" y="375"/>
                  </a:lnTo>
                  <a:lnTo>
                    <a:pt x="344" y="371"/>
                  </a:lnTo>
                  <a:lnTo>
                    <a:pt x="345" y="368"/>
                  </a:lnTo>
                  <a:lnTo>
                    <a:pt x="346" y="366"/>
                  </a:lnTo>
                  <a:lnTo>
                    <a:pt x="349" y="364"/>
                  </a:lnTo>
                  <a:lnTo>
                    <a:pt x="351" y="362"/>
                  </a:lnTo>
                  <a:lnTo>
                    <a:pt x="353" y="361"/>
                  </a:lnTo>
                  <a:lnTo>
                    <a:pt x="356" y="360"/>
                  </a:lnTo>
                  <a:lnTo>
                    <a:pt x="359" y="360"/>
                  </a:lnTo>
                  <a:lnTo>
                    <a:pt x="367" y="359"/>
                  </a:lnTo>
                  <a:lnTo>
                    <a:pt x="374" y="358"/>
                  </a:lnTo>
                  <a:lnTo>
                    <a:pt x="381" y="356"/>
                  </a:lnTo>
                  <a:lnTo>
                    <a:pt x="388" y="353"/>
                  </a:lnTo>
                  <a:lnTo>
                    <a:pt x="395" y="350"/>
                  </a:lnTo>
                  <a:lnTo>
                    <a:pt x="401" y="347"/>
                  </a:lnTo>
                  <a:lnTo>
                    <a:pt x="406" y="343"/>
                  </a:lnTo>
                  <a:lnTo>
                    <a:pt x="412" y="337"/>
                  </a:lnTo>
                  <a:lnTo>
                    <a:pt x="417" y="332"/>
                  </a:lnTo>
                  <a:lnTo>
                    <a:pt x="421" y="327"/>
                  </a:lnTo>
                  <a:lnTo>
                    <a:pt x="425" y="320"/>
                  </a:lnTo>
                  <a:lnTo>
                    <a:pt x="428" y="314"/>
                  </a:lnTo>
                  <a:lnTo>
                    <a:pt x="430" y="307"/>
                  </a:lnTo>
                  <a:lnTo>
                    <a:pt x="432" y="300"/>
                  </a:lnTo>
                  <a:lnTo>
                    <a:pt x="433" y="292"/>
                  </a:lnTo>
                  <a:lnTo>
                    <a:pt x="434" y="285"/>
                  </a:lnTo>
                  <a:lnTo>
                    <a:pt x="433" y="277"/>
                  </a:lnTo>
                  <a:lnTo>
                    <a:pt x="432" y="270"/>
                  </a:lnTo>
                  <a:lnTo>
                    <a:pt x="430" y="262"/>
                  </a:lnTo>
                  <a:lnTo>
                    <a:pt x="428" y="256"/>
                  </a:lnTo>
                  <a:lnTo>
                    <a:pt x="425" y="249"/>
                  </a:lnTo>
                  <a:lnTo>
                    <a:pt x="421" y="243"/>
                  </a:lnTo>
                  <a:lnTo>
                    <a:pt x="417" y="238"/>
                  </a:lnTo>
                  <a:lnTo>
                    <a:pt x="412" y="232"/>
                  </a:lnTo>
                  <a:lnTo>
                    <a:pt x="406" y="227"/>
                  </a:lnTo>
                  <a:lnTo>
                    <a:pt x="401" y="223"/>
                  </a:lnTo>
                  <a:lnTo>
                    <a:pt x="395" y="218"/>
                  </a:lnTo>
                  <a:lnTo>
                    <a:pt x="388" y="215"/>
                  </a:lnTo>
                  <a:lnTo>
                    <a:pt x="381" y="213"/>
                  </a:lnTo>
                  <a:lnTo>
                    <a:pt x="374" y="211"/>
                  </a:lnTo>
                  <a:lnTo>
                    <a:pt x="367" y="210"/>
                  </a:lnTo>
                  <a:lnTo>
                    <a:pt x="359" y="210"/>
                  </a:lnTo>
                  <a:lnTo>
                    <a:pt x="352" y="210"/>
                  </a:lnTo>
                  <a:lnTo>
                    <a:pt x="344" y="211"/>
                  </a:lnTo>
                  <a:lnTo>
                    <a:pt x="337" y="213"/>
                  </a:lnTo>
                  <a:lnTo>
                    <a:pt x="329" y="215"/>
                  </a:lnTo>
                  <a:lnTo>
                    <a:pt x="323" y="218"/>
                  </a:lnTo>
                  <a:lnTo>
                    <a:pt x="318" y="223"/>
                  </a:lnTo>
                  <a:lnTo>
                    <a:pt x="311" y="227"/>
                  </a:lnTo>
                  <a:lnTo>
                    <a:pt x="306" y="232"/>
                  </a:lnTo>
                  <a:lnTo>
                    <a:pt x="301" y="238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90" y="256"/>
                  </a:lnTo>
                  <a:lnTo>
                    <a:pt x="288" y="262"/>
                  </a:lnTo>
                  <a:lnTo>
                    <a:pt x="285" y="270"/>
                  </a:lnTo>
                  <a:lnTo>
                    <a:pt x="284" y="277"/>
                  </a:lnTo>
                  <a:lnTo>
                    <a:pt x="284" y="285"/>
                  </a:lnTo>
                  <a:lnTo>
                    <a:pt x="283" y="288"/>
                  </a:lnTo>
                  <a:lnTo>
                    <a:pt x="283" y="290"/>
                  </a:lnTo>
                  <a:lnTo>
                    <a:pt x="281" y="293"/>
                  </a:lnTo>
                  <a:lnTo>
                    <a:pt x="280" y="295"/>
                  </a:lnTo>
                  <a:lnTo>
                    <a:pt x="278" y="298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69" y="300"/>
                  </a:lnTo>
                  <a:lnTo>
                    <a:pt x="266" y="299"/>
                  </a:lnTo>
                  <a:lnTo>
                    <a:pt x="263" y="299"/>
                  </a:lnTo>
                  <a:lnTo>
                    <a:pt x="261" y="298"/>
                  </a:lnTo>
                  <a:lnTo>
                    <a:pt x="259" y="295"/>
                  </a:lnTo>
                  <a:lnTo>
                    <a:pt x="257" y="293"/>
                  </a:lnTo>
                  <a:lnTo>
                    <a:pt x="255" y="290"/>
                  </a:lnTo>
                  <a:lnTo>
                    <a:pt x="254" y="288"/>
                  </a:lnTo>
                  <a:lnTo>
                    <a:pt x="254" y="285"/>
                  </a:lnTo>
                  <a:lnTo>
                    <a:pt x="254" y="274"/>
                  </a:lnTo>
                  <a:lnTo>
                    <a:pt x="257" y="263"/>
                  </a:lnTo>
                  <a:lnTo>
                    <a:pt x="259" y="254"/>
                  </a:lnTo>
                  <a:lnTo>
                    <a:pt x="263" y="244"/>
                  </a:lnTo>
                  <a:lnTo>
                    <a:pt x="267" y="236"/>
                  </a:lnTo>
                  <a:lnTo>
                    <a:pt x="273" y="226"/>
                  </a:lnTo>
                  <a:lnTo>
                    <a:pt x="278" y="218"/>
                  </a:lnTo>
                  <a:lnTo>
                    <a:pt x="285" y="211"/>
                  </a:lnTo>
                  <a:lnTo>
                    <a:pt x="292" y="205"/>
                  </a:lnTo>
                  <a:lnTo>
                    <a:pt x="300" y="198"/>
                  </a:lnTo>
                  <a:lnTo>
                    <a:pt x="309" y="193"/>
                  </a:lnTo>
                  <a:lnTo>
                    <a:pt x="319" y="188"/>
                  </a:lnTo>
                  <a:lnTo>
                    <a:pt x="328" y="184"/>
                  </a:lnTo>
                  <a:lnTo>
                    <a:pt x="338" y="182"/>
                  </a:lnTo>
                  <a:lnTo>
                    <a:pt x="349" y="180"/>
                  </a:lnTo>
                  <a:lnTo>
                    <a:pt x="359" y="180"/>
                  </a:lnTo>
                  <a:lnTo>
                    <a:pt x="370" y="180"/>
                  </a:lnTo>
                  <a:lnTo>
                    <a:pt x="380" y="182"/>
                  </a:lnTo>
                  <a:lnTo>
                    <a:pt x="390" y="184"/>
                  </a:lnTo>
                  <a:lnTo>
                    <a:pt x="400" y="188"/>
                  </a:lnTo>
                  <a:lnTo>
                    <a:pt x="408" y="193"/>
                  </a:lnTo>
                  <a:lnTo>
                    <a:pt x="417" y="198"/>
                  </a:lnTo>
                  <a:lnTo>
                    <a:pt x="426" y="205"/>
                  </a:lnTo>
                  <a:lnTo>
                    <a:pt x="433" y="211"/>
                  </a:lnTo>
                  <a:lnTo>
                    <a:pt x="439" y="218"/>
                  </a:lnTo>
                  <a:lnTo>
                    <a:pt x="446" y="226"/>
                  </a:lnTo>
                  <a:lnTo>
                    <a:pt x="451" y="236"/>
                  </a:lnTo>
                  <a:lnTo>
                    <a:pt x="456" y="244"/>
                  </a:lnTo>
                  <a:lnTo>
                    <a:pt x="459" y="254"/>
                  </a:lnTo>
                  <a:lnTo>
                    <a:pt x="461" y="263"/>
                  </a:lnTo>
                  <a:lnTo>
                    <a:pt x="463" y="274"/>
                  </a:lnTo>
                  <a:lnTo>
                    <a:pt x="463" y="285"/>
                  </a:lnTo>
                  <a:lnTo>
                    <a:pt x="463" y="294"/>
                  </a:lnTo>
                  <a:lnTo>
                    <a:pt x="462" y="304"/>
                  </a:lnTo>
                  <a:lnTo>
                    <a:pt x="460" y="314"/>
                  </a:lnTo>
                  <a:lnTo>
                    <a:pt x="457" y="322"/>
                  </a:lnTo>
                  <a:lnTo>
                    <a:pt x="453" y="331"/>
                  </a:lnTo>
                  <a:lnTo>
                    <a:pt x="448" y="339"/>
                  </a:lnTo>
                  <a:lnTo>
                    <a:pt x="444" y="347"/>
                  </a:lnTo>
                  <a:lnTo>
                    <a:pt x="437" y="354"/>
                  </a:lnTo>
                  <a:lnTo>
                    <a:pt x="431" y="361"/>
                  </a:lnTo>
                  <a:lnTo>
                    <a:pt x="425" y="367"/>
                  </a:lnTo>
                  <a:lnTo>
                    <a:pt x="417" y="373"/>
                  </a:lnTo>
                  <a:lnTo>
                    <a:pt x="410" y="377"/>
                  </a:lnTo>
                  <a:lnTo>
                    <a:pt x="401" y="381"/>
                  </a:lnTo>
                  <a:lnTo>
                    <a:pt x="392" y="384"/>
                  </a:lnTo>
                  <a:lnTo>
                    <a:pt x="383" y="387"/>
                  </a:lnTo>
                  <a:lnTo>
                    <a:pt x="374" y="390"/>
                  </a:lnTo>
                  <a:close/>
                  <a:moveTo>
                    <a:pt x="359" y="576"/>
                  </a:moveTo>
                  <a:lnTo>
                    <a:pt x="352" y="576"/>
                  </a:lnTo>
                  <a:lnTo>
                    <a:pt x="344" y="574"/>
                  </a:lnTo>
                  <a:lnTo>
                    <a:pt x="338" y="569"/>
                  </a:lnTo>
                  <a:lnTo>
                    <a:pt x="332" y="565"/>
                  </a:lnTo>
                  <a:lnTo>
                    <a:pt x="328" y="560"/>
                  </a:lnTo>
                  <a:lnTo>
                    <a:pt x="324" y="553"/>
                  </a:lnTo>
                  <a:lnTo>
                    <a:pt x="322" y="546"/>
                  </a:lnTo>
                  <a:lnTo>
                    <a:pt x="322" y="538"/>
                  </a:lnTo>
                  <a:lnTo>
                    <a:pt x="322" y="532"/>
                  </a:lnTo>
                  <a:lnTo>
                    <a:pt x="324" y="524"/>
                  </a:lnTo>
                  <a:lnTo>
                    <a:pt x="328" y="518"/>
                  </a:lnTo>
                  <a:lnTo>
                    <a:pt x="332" y="513"/>
                  </a:lnTo>
                  <a:lnTo>
                    <a:pt x="338" y="508"/>
                  </a:lnTo>
                  <a:lnTo>
                    <a:pt x="344" y="504"/>
                  </a:lnTo>
                  <a:lnTo>
                    <a:pt x="352" y="502"/>
                  </a:lnTo>
                  <a:lnTo>
                    <a:pt x="359" y="501"/>
                  </a:lnTo>
                  <a:lnTo>
                    <a:pt x="367" y="502"/>
                  </a:lnTo>
                  <a:lnTo>
                    <a:pt x="373" y="504"/>
                  </a:lnTo>
                  <a:lnTo>
                    <a:pt x="380" y="508"/>
                  </a:lnTo>
                  <a:lnTo>
                    <a:pt x="385" y="513"/>
                  </a:lnTo>
                  <a:lnTo>
                    <a:pt x="390" y="518"/>
                  </a:lnTo>
                  <a:lnTo>
                    <a:pt x="393" y="524"/>
                  </a:lnTo>
                  <a:lnTo>
                    <a:pt x="396" y="532"/>
                  </a:lnTo>
                  <a:lnTo>
                    <a:pt x="397" y="538"/>
                  </a:lnTo>
                  <a:lnTo>
                    <a:pt x="396" y="546"/>
                  </a:lnTo>
                  <a:lnTo>
                    <a:pt x="393" y="553"/>
                  </a:lnTo>
                  <a:lnTo>
                    <a:pt x="390" y="560"/>
                  </a:lnTo>
                  <a:lnTo>
                    <a:pt x="385" y="565"/>
                  </a:lnTo>
                  <a:lnTo>
                    <a:pt x="380" y="569"/>
                  </a:lnTo>
                  <a:lnTo>
                    <a:pt x="373" y="574"/>
                  </a:lnTo>
                  <a:lnTo>
                    <a:pt x="367" y="576"/>
                  </a:lnTo>
                  <a:lnTo>
                    <a:pt x="359" y="576"/>
                  </a:lnTo>
                  <a:close/>
                  <a:moveTo>
                    <a:pt x="359" y="0"/>
                  </a:moveTo>
                  <a:lnTo>
                    <a:pt x="340" y="1"/>
                  </a:lnTo>
                  <a:lnTo>
                    <a:pt x="322" y="2"/>
                  </a:lnTo>
                  <a:lnTo>
                    <a:pt x="305" y="4"/>
                  </a:lnTo>
                  <a:lnTo>
                    <a:pt x="286" y="8"/>
                  </a:lnTo>
                  <a:lnTo>
                    <a:pt x="269" y="12"/>
                  </a:lnTo>
                  <a:lnTo>
                    <a:pt x="252" y="16"/>
                  </a:lnTo>
                  <a:lnTo>
                    <a:pt x="235" y="23"/>
                  </a:lnTo>
                  <a:lnTo>
                    <a:pt x="219" y="29"/>
                  </a:lnTo>
                  <a:lnTo>
                    <a:pt x="203" y="36"/>
                  </a:lnTo>
                  <a:lnTo>
                    <a:pt x="188" y="44"/>
                  </a:lnTo>
                  <a:lnTo>
                    <a:pt x="173" y="53"/>
                  </a:lnTo>
                  <a:lnTo>
                    <a:pt x="158" y="62"/>
                  </a:lnTo>
                  <a:lnTo>
                    <a:pt x="144" y="72"/>
                  </a:lnTo>
                  <a:lnTo>
                    <a:pt x="130" y="83"/>
                  </a:lnTo>
                  <a:lnTo>
                    <a:pt x="117" y="94"/>
                  </a:lnTo>
                  <a:lnTo>
                    <a:pt x="106" y="106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2" y="159"/>
                  </a:lnTo>
                  <a:lnTo>
                    <a:pt x="52" y="174"/>
                  </a:lnTo>
                  <a:lnTo>
                    <a:pt x="44" y="188"/>
                  </a:lnTo>
                  <a:lnTo>
                    <a:pt x="35" y="205"/>
                  </a:lnTo>
                  <a:lnTo>
                    <a:pt x="29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7"/>
                  </a:lnTo>
                  <a:lnTo>
                    <a:pt x="4" y="305"/>
                  </a:lnTo>
                  <a:lnTo>
                    <a:pt x="2" y="322"/>
                  </a:lnTo>
                  <a:lnTo>
                    <a:pt x="1" y="340"/>
                  </a:lnTo>
                  <a:lnTo>
                    <a:pt x="0" y="360"/>
                  </a:lnTo>
                  <a:lnTo>
                    <a:pt x="1" y="378"/>
                  </a:lnTo>
                  <a:lnTo>
                    <a:pt x="2" y="396"/>
                  </a:lnTo>
                  <a:lnTo>
                    <a:pt x="4" y="414"/>
                  </a:lnTo>
                  <a:lnTo>
                    <a:pt x="7" y="431"/>
                  </a:lnTo>
                  <a:lnTo>
                    <a:pt x="11" y="450"/>
                  </a:lnTo>
                  <a:lnTo>
                    <a:pt x="16" y="467"/>
                  </a:lnTo>
                  <a:lnTo>
                    <a:pt x="22" y="483"/>
                  </a:lnTo>
                  <a:lnTo>
                    <a:pt x="29" y="499"/>
                  </a:lnTo>
                  <a:lnTo>
                    <a:pt x="35" y="515"/>
                  </a:lnTo>
                  <a:lnTo>
                    <a:pt x="44" y="531"/>
                  </a:lnTo>
                  <a:lnTo>
                    <a:pt x="52" y="546"/>
                  </a:lnTo>
                  <a:lnTo>
                    <a:pt x="62" y="560"/>
                  </a:lnTo>
                  <a:lnTo>
                    <a:pt x="71" y="575"/>
                  </a:lnTo>
                  <a:lnTo>
                    <a:pt x="82" y="588"/>
                  </a:lnTo>
                  <a:lnTo>
                    <a:pt x="93" y="600"/>
                  </a:lnTo>
                  <a:lnTo>
                    <a:pt x="106" y="613"/>
                  </a:lnTo>
                  <a:lnTo>
                    <a:pt x="117" y="625"/>
                  </a:lnTo>
                  <a:lnTo>
                    <a:pt x="130" y="637"/>
                  </a:lnTo>
                  <a:lnTo>
                    <a:pt x="144" y="647"/>
                  </a:lnTo>
                  <a:lnTo>
                    <a:pt x="158" y="657"/>
                  </a:lnTo>
                  <a:lnTo>
                    <a:pt x="173" y="667"/>
                  </a:lnTo>
                  <a:lnTo>
                    <a:pt x="188" y="675"/>
                  </a:lnTo>
                  <a:lnTo>
                    <a:pt x="203" y="683"/>
                  </a:lnTo>
                  <a:lnTo>
                    <a:pt x="219" y="690"/>
                  </a:lnTo>
                  <a:lnTo>
                    <a:pt x="235" y="697"/>
                  </a:lnTo>
                  <a:lnTo>
                    <a:pt x="252" y="702"/>
                  </a:lnTo>
                  <a:lnTo>
                    <a:pt x="269" y="707"/>
                  </a:lnTo>
                  <a:lnTo>
                    <a:pt x="286" y="711"/>
                  </a:lnTo>
                  <a:lnTo>
                    <a:pt x="305" y="714"/>
                  </a:lnTo>
                  <a:lnTo>
                    <a:pt x="322" y="716"/>
                  </a:lnTo>
                  <a:lnTo>
                    <a:pt x="340" y="718"/>
                  </a:lnTo>
                  <a:lnTo>
                    <a:pt x="359" y="718"/>
                  </a:lnTo>
                  <a:lnTo>
                    <a:pt x="377" y="718"/>
                  </a:lnTo>
                  <a:lnTo>
                    <a:pt x="396" y="716"/>
                  </a:lnTo>
                  <a:lnTo>
                    <a:pt x="414" y="714"/>
                  </a:lnTo>
                  <a:lnTo>
                    <a:pt x="431" y="711"/>
                  </a:lnTo>
                  <a:lnTo>
                    <a:pt x="448" y="707"/>
                  </a:lnTo>
                  <a:lnTo>
                    <a:pt x="465" y="702"/>
                  </a:lnTo>
                  <a:lnTo>
                    <a:pt x="482" y="697"/>
                  </a:lnTo>
                  <a:lnTo>
                    <a:pt x="498" y="690"/>
                  </a:lnTo>
                  <a:lnTo>
                    <a:pt x="514" y="683"/>
                  </a:lnTo>
                  <a:lnTo>
                    <a:pt x="529" y="675"/>
                  </a:lnTo>
                  <a:lnTo>
                    <a:pt x="544" y="667"/>
                  </a:lnTo>
                  <a:lnTo>
                    <a:pt x="559" y="657"/>
                  </a:lnTo>
                  <a:lnTo>
                    <a:pt x="573" y="647"/>
                  </a:lnTo>
                  <a:lnTo>
                    <a:pt x="587" y="637"/>
                  </a:lnTo>
                  <a:lnTo>
                    <a:pt x="600" y="625"/>
                  </a:lnTo>
                  <a:lnTo>
                    <a:pt x="613" y="613"/>
                  </a:lnTo>
                  <a:lnTo>
                    <a:pt x="625" y="600"/>
                  </a:lnTo>
                  <a:lnTo>
                    <a:pt x="635" y="588"/>
                  </a:lnTo>
                  <a:lnTo>
                    <a:pt x="646" y="575"/>
                  </a:lnTo>
                  <a:lnTo>
                    <a:pt x="657" y="560"/>
                  </a:lnTo>
                  <a:lnTo>
                    <a:pt x="665" y="546"/>
                  </a:lnTo>
                  <a:lnTo>
                    <a:pt x="675" y="531"/>
                  </a:lnTo>
                  <a:lnTo>
                    <a:pt x="682" y="515"/>
                  </a:lnTo>
                  <a:lnTo>
                    <a:pt x="690" y="499"/>
                  </a:lnTo>
                  <a:lnTo>
                    <a:pt x="696" y="483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0" y="431"/>
                  </a:lnTo>
                  <a:lnTo>
                    <a:pt x="713" y="414"/>
                  </a:lnTo>
                  <a:lnTo>
                    <a:pt x="716" y="396"/>
                  </a:lnTo>
                  <a:lnTo>
                    <a:pt x="718" y="378"/>
                  </a:lnTo>
                  <a:lnTo>
                    <a:pt x="718" y="360"/>
                  </a:lnTo>
                  <a:lnTo>
                    <a:pt x="718" y="340"/>
                  </a:lnTo>
                  <a:lnTo>
                    <a:pt x="716" y="322"/>
                  </a:lnTo>
                  <a:lnTo>
                    <a:pt x="713" y="305"/>
                  </a:lnTo>
                  <a:lnTo>
                    <a:pt x="710" y="287"/>
                  </a:lnTo>
                  <a:lnTo>
                    <a:pt x="707" y="270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0" y="220"/>
                  </a:lnTo>
                  <a:lnTo>
                    <a:pt x="682" y="205"/>
                  </a:lnTo>
                  <a:lnTo>
                    <a:pt x="675" y="188"/>
                  </a:lnTo>
                  <a:lnTo>
                    <a:pt x="665" y="174"/>
                  </a:lnTo>
                  <a:lnTo>
                    <a:pt x="657" y="159"/>
                  </a:lnTo>
                  <a:lnTo>
                    <a:pt x="646" y="145"/>
                  </a:lnTo>
                  <a:lnTo>
                    <a:pt x="635" y="132"/>
                  </a:lnTo>
                  <a:lnTo>
                    <a:pt x="625" y="118"/>
                  </a:lnTo>
                  <a:lnTo>
                    <a:pt x="613" y="106"/>
                  </a:lnTo>
                  <a:lnTo>
                    <a:pt x="600" y="94"/>
                  </a:lnTo>
                  <a:lnTo>
                    <a:pt x="587" y="83"/>
                  </a:lnTo>
                  <a:lnTo>
                    <a:pt x="573" y="72"/>
                  </a:lnTo>
                  <a:lnTo>
                    <a:pt x="559" y="62"/>
                  </a:lnTo>
                  <a:lnTo>
                    <a:pt x="544" y="53"/>
                  </a:lnTo>
                  <a:lnTo>
                    <a:pt x="529" y="44"/>
                  </a:lnTo>
                  <a:lnTo>
                    <a:pt x="514" y="36"/>
                  </a:lnTo>
                  <a:lnTo>
                    <a:pt x="498" y="29"/>
                  </a:lnTo>
                  <a:lnTo>
                    <a:pt x="482" y="23"/>
                  </a:lnTo>
                  <a:lnTo>
                    <a:pt x="465" y="16"/>
                  </a:lnTo>
                  <a:lnTo>
                    <a:pt x="448" y="12"/>
                  </a:lnTo>
                  <a:lnTo>
                    <a:pt x="431" y="8"/>
                  </a:lnTo>
                  <a:lnTo>
                    <a:pt x="414" y="4"/>
                  </a:lnTo>
                  <a:lnTo>
                    <a:pt x="396" y="2"/>
                  </a:lnTo>
                  <a:lnTo>
                    <a:pt x="377" y="1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9CBC2701-F951-40F2-94C5-EED0206FF3B9}"/>
                </a:ext>
              </a:extLst>
            </p:cNvPr>
            <p:cNvSpPr txBox="1"/>
            <p:nvPr/>
          </p:nvSpPr>
          <p:spPr>
            <a:xfrm>
              <a:off x="3129915" y="1897663"/>
              <a:ext cx="4434630" cy="12384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28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изменение поведения в положительном направлении;</a:t>
              </a:r>
              <a:r>
                <a:rPr lang="en-US" sz="28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7D51096-BBC5-408C-88EF-42A98DC44576}"/>
              </a:ext>
            </a:extLst>
          </p:cNvPr>
          <p:cNvGrpSpPr/>
          <p:nvPr/>
        </p:nvGrpSpPr>
        <p:grpSpPr>
          <a:xfrm>
            <a:off x="780618" y="4730495"/>
            <a:ext cx="5128888" cy="1723548"/>
            <a:chOff x="2435657" y="1897664"/>
            <a:chExt cx="5128888" cy="1193446"/>
          </a:xfrm>
        </p:grpSpPr>
        <p:sp>
          <p:nvSpPr>
            <p:cNvPr id="47" name="Freeform 4460">
              <a:extLst>
                <a:ext uri="{FF2B5EF4-FFF2-40B4-BE49-F238E27FC236}">
                  <a16:creationId xmlns="" xmlns:a16="http://schemas.microsoft.com/office/drawing/2014/main" id="{A3ADAFBE-D3F5-457E-9295-B64F12E7D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5657" y="2309523"/>
              <a:ext cx="507552" cy="355600"/>
            </a:xfrm>
            <a:custGeom>
              <a:avLst/>
              <a:gdLst>
                <a:gd name="T0" fmla="*/ 371 w 718"/>
                <a:gd name="T1" fmla="*/ 473 h 718"/>
                <a:gd name="T2" fmla="*/ 359 w 718"/>
                <a:gd name="T3" fmla="*/ 478 h 718"/>
                <a:gd name="T4" fmla="*/ 346 w 718"/>
                <a:gd name="T5" fmla="*/ 473 h 718"/>
                <a:gd name="T6" fmla="*/ 344 w 718"/>
                <a:gd name="T7" fmla="*/ 371 h 718"/>
                <a:gd name="T8" fmla="*/ 353 w 718"/>
                <a:gd name="T9" fmla="*/ 361 h 718"/>
                <a:gd name="T10" fmla="*/ 381 w 718"/>
                <a:gd name="T11" fmla="*/ 356 h 718"/>
                <a:gd name="T12" fmla="*/ 412 w 718"/>
                <a:gd name="T13" fmla="*/ 337 h 718"/>
                <a:gd name="T14" fmla="*/ 430 w 718"/>
                <a:gd name="T15" fmla="*/ 307 h 718"/>
                <a:gd name="T16" fmla="*/ 432 w 718"/>
                <a:gd name="T17" fmla="*/ 270 h 718"/>
                <a:gd name="T18" fmla="*/ 417 w 718"/>
                <a:gd name="T19" fmla="*/ 238 h 718"/>
                <a:gd name="T20" fmla="*/ 388 w 718"/>
                <a:gd name="T21" fmla="*/ 215 h 718"/>
                <a:gd name="T22" fmla="*/ 352 w 718"/>
                <a:gd name="T23" fmla="*/ 210 h 718"/>
                <a:gd name="T24" fmla="*/ 318 w 718"/>
                <a:gd name="T25" fmla="*/ 223 h 718"/>
                <a:gd name="T26" fmla="*/ 293 w 718"/>
                <a:gd name="T27" fmla="*/ 249 h 718"/>
                <a:gd name="T28" fmla="*/ 284 w 718"/>
                <a:gd name="T29" fmla="*/ 285 h 718"/>
                <a:gd name="T30" fmla="*/ 278 w 718"/>
                <a:gd name="T31" fmla="*/ 298 h 718"/>
                <a:gd name="T32" fmla="*/ 263 w 718"/>
                <a:gd name="T33" fmla="*/ 299 h 718"/>
                <a:gd name="T34" fmla="*/ 254 w 718"/>
                <a:gd name="T35" fmla="*/ 288 h 718"/>
                <a:gd name="T36" fmla="*/ 263 w 718"/>
                <a:gd name="T37" fmla="*/ 244 h 718"/>
                <a:gd name="T38" fmla="*/ 292 w 718"/>
                <a:gd name="T39" fmla="*/ 205 h 718"/>
                <a:gd name="T40" fmla="*/ 338 w 718"/>
                <a:gd name="T41" fmla="*/ 182 h 718"/>
                <a:gd name="T42" fmla="*/ 390 w 718"/>
                <a:gd name="T43" fmla="*/ 184 h 718"/>
                <a:gd name="T44" fmla="*/ 433 w 718"/>
                <a:gd name="T45" fmla="*/ 211 h 718"/>
                <a:gd name="T46" fmla="*/ 459 w 718"/>
                <a:gd name="T47" fmla="*/ 254 h 718"/>
                <a:gd name="T48" fmla="*/ 462 w 718"/>
                <a:gd name="T49" fmla="*/ 304 h 718"/>
                <a:gd name="T50" fmla="*/ 444 w 718"/>
                <a:gd name="T51" fmla="*/ 347 h 718"/>
                <a:gd name="T52" fmla="*/ 410 w 718"/>
                <a:gd name="T53" fmla="*/ 377 h 718"/>
                <a:gd name="T54" fmla="*/ 359 w 718"/>
                <a:gd name="T55" fmla="*/ 576 h 718"/>
                <a:gd name="T56" fmla="*/ 328 w 718"/>
                <a:gd name="T57" fmla="*/ 560 h 718"/>
                <a:gd name="T58" fmla="*/ 324 w 718"/>
                <a:gd name="T59" fmla="*/ 524 h 718"/>
                <a:gd name="T60" fmla="*/ 352 w 718"/>
                <a:gd name="T61" fmla="*/ 502 h 718"/>
                <a:gd name="T62" fmla="*/ 385 w 718"/>
                <a:gd name="T63" fmla="*/ 513 h 718"/>
                <a:gd name="T64" fmla="*/ 396 w 718"/>
                <a:gd name="T65" fmla="*/ 546 h 718"/>
                <a:gd name="T66" fmla="*/ 373 w 718"/>
                <a:gd name="T67" fmla="*/ 574 h 718"/>
                <a:gd name="T68" fmla="*/ 322 w 718"/>
                <a:gd name="T69" fmla="*/ 2 h 718"/>
                <a:gd name="T70" fmla="*/ 235 w 718"/>
                <a:gd name="T71" fmla="*/ 23 h 718"/>
                <a:gd name="T72" fmla="*/ 158 w 718"/>
                <a:gd name="T73" fmla="*/ 62 h 718"/>
                <a:gd name="T74" fmla="*/ 93 w 718"/>
                <a:gd name="T75" fmla="*/ 118 h 718"/>
                <a:gd name="T76" fmla="*/ 44 w 718"/>
                <a:gd name="T77" fmla="*/ 188 h 718"/>
                <a:gd name="T78" fmla="*/ 11 w 718"/>
                <a:gd name="T79" fmla="*/ 270 h 718"/>
                <a:gd name="T80" fmla="*/ 0 w 718"/>
                <a:gd name="T81" fmla="*/ 360 h 718"/>
                <a:gd name="T82" fmla="*/ 11 w 718"/>
                <a:gd name="T83" fmla="*/ 450 h 718"/>
                <a:gd name="T84" fmla="*/ 44 w 718"/>
                <a:gd name="T85" fmla="*/ 531 h 718"/>
                <a:gd name="T86" fmla="*/ 93 w 718"/>
                <a:gd name="T87" fmla="*/ 600 h 718"/>
                <a:gd name="T88" fmla="*/ 158 w 718"/>
                <a:gd name="T89" fmla="*/ 657 h 718"/>
                <a:gd name="T90" fmla="*/ 235 w 718"/>
                <a:gd name="T91" fmla="*/ 697 h 718"/>
                <a:gd name="T92" fmla="*/ 322 w 718"/>
                <a:gd name="T93" fmla="*/ 716 h 718"/>
                <a:gd name="T94" fmla="*/ 414 w 718"/>
                <a:gd name="T95" fmla="*/ 714 h 718"/>
                <a:gd name="T96" fmla="*/ 498 w 718"/>
                <a:gd name="T97" fmla="*/ 690 h 718"/>
                <a:gd name="T98" fmla="*/ 573 w 718"/>
                <a:gd name="T99" fmla="*/ 647 h 718"/>
                <a:gd name="T100" fmla="*/ 635 w 718"/>
                <a:gd name="T101" fmla="*/ 588 h 718"/>
                <a:gd name="T102" fmla="*/ 682 w 718"/>
                <a:gd name="T103" fmla="*/ 515 h 718"/>
                <a:gd name="T104" fmla="*/ 710 w 718"/>
                <a:gd name="T105" fmla="*/ 431 h 718"/>
                <a:gd name="T106" fmla="*/ 718 w 718"/>
                <a:gd name="T107" fmla="*/ 340 h 718"/>
                <a:gd name="T108" fmla="*/ 702 w 718"/>
                <a:gd name="T109" fmla="*/ 253 h 718"/>
                <a:gd name="T110" fmla="*/ 665 w 718"/>
                <a:gd name="T111" fmla="*/ 174 h 718"/>
                <a:gd name="T112" fmla="*/ 613 w 718"/>
                <a:gd name="T113" fmla="*/ 106 h 718"/>
                <a:gd name="T114" fmla="*/ 544 w 718"/>
                <a:gd name="T115" fmla="*/ 53 h 718"/>
                <a:gd name="T116" fmla="*/ 465 w 718"/>
                <a:gd name="T117" fmla="*/ 16 h 718"/>
                <a:gd name="T118" fmla="*/ 377 w 718"/>
                <a:gd name="T119" fmla="*/ 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718">
                  <a:moveTo>
                    <a:pt x="374" y="390"/>
                  </a:moveTo>
                  <a:lnTo>
                    <a:pt x="374" y="463"/>
                  </a:lnTo>
                  <a:lnTo>
                    <a:pt x="373" y="467"/>
                  </a:lnTo>
                  <a:lnTo>
                    <a:pt x="373" y="470"/>
                  </a:lnTo>
                  <a:lnTo>
                    <a:pt x="371" y="473"/>
                  </a:lnTo>
                  <a:lnTo>
                    <a:pt x="370" y="475"/>
                  </a:lnTo>
                  <a:lnTo>
                    <a:pt x="367" y="476"/>
                  </a:lnTo>
                  <a:lnTo>
                    <a:pt x="365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6" y="478"/>
                  </a:lnTo>
                  <a:lnTo>
                    <a:pt x="353" y="477"/>
                  </a:lnTo>
                  <a:lnTo>
                    <a:pt x="351" y="476"/>
                  </a:lnTo>
                  <a:lnTo>
                    <a:pt x="349" y="475"/>
                  </a:lnTo>
                  <a:lnTo>
                    <a:pt x="346" y="473"/>
                  </a:lnTo>
                  <a:lnTo>
                    <a:pt x="345" y="470"/>
                  </a:lnTo>
                  <a:lnTo>
                    <a:pt x="344" y="467"/>
                  </a:lnTo>
                  <a:lnTo>
                    <a:pt x="344" y="463"/>
                  </a:lnTo>
                  <a:lnTo>
                    <a:pt x="344" y="375"/>
                  </a:lnTo>
                  <a:lnTo>
                    <a:pt x="344" y="371"/>
                  </a:lnTo>
                  <a:lnTo>
                    <a:pt x="345" y="368"/>
                  </a:lnTo>
                  <a:lnTo>
                    <a:pt x="346" y="366"/>
                  </a:lnTo>
                  <a:lnTo>
                    <a:pt x="349" y="364"/>
                  </a:lnTo>
                  <a:lnTo>
                    <a:pt x="351" y="362"/>
                  </a:lnTo>
                  <a:lnTo>
                    <a:pt x="353" y="361"/>
                  </a:lnTo>
                  <a:lnTo>
                    <a:pt x="356" y="360"/>
                  </a:lnTo>
                  <a:lnTo>
                    <a:pt x="359" y="360"/>
                  </a:lnTo>
                  <a:lnTo>
                    <a:pt x="367" y="359"/>
                  </a:lnTo>
                  <a:lnTo>
                    <a:pt x="374" y="358"/>
                  </a:lnTo>
                  <a:lnTo>
                    <a:pt x="381" y="356"/>
                  </a:lnTo>
                  <a:lnTo>
                    <a:pt x="388" y="353"/>
                  </a:lnTo>
                  <a:lnTo>
                    <a:pt x="395" y="350"/>
                  </a:lnTo>
                  <a:lnTo>
                    <a:pt x="401" y="347"/>
                  </a:lnTo>
                  <a:lnTo>
                    <a:pt x="406" y="343"/>
                  </a:lnTo>
                  <a:lnTo>
                    <a:pt x="412" y="337"/>
                  </a:lnTo>
                  <a:lnTo>
                    <a:pt x="417" y="332"/>
                  </a:lnTo>
                  <a:lnTo>
                    <a:pt x="421" y="327"/>
                  </a:lnTo>
                  <a:lnTo>
                    <a:pt x="425" y="320"/>
                  </a:lnTo>
                  <a:lnTo>
                    <a:pt x="428" y="314"/>
                  </a:lnTo>
                  <a:lnTo>
                    <a:pt x="430" y="307"/>
                  </a:lnTo>
                  <a:lnTo>
                    <a:pt x="432" y="300"/>
                  </a:lnTo>
                  <a:lnTo>
                    <a:pt x="433" y="292"/>
                  </a:lnTo>
                  <a:lnTo>
                    <a:pt x="434" y="285"/>
                  </a:lnTo>
                  <a:lnTo>
                    <a:pt x="433" y="277"/>
                  </a:lnTo>
                  <a:lnTo>
                    <a:pt x="432" y="270"/>
                  </a:lnTo>
                  <a:lnTo>
                    <a:pt x="430" y="262"/>
                  </a:lnTo>
                  <a:lnTo>
                    <a:pt x="428" y="256"/>
                  </a:lnTo>
                  <a:lnTo>
                    <a:pt x="425" y="249"/>
                  </a:lnTo>
                  <a:lnTo>
                    <a:pt x="421" y="243"/>
                  </a:lnTo>
                  <a:lnTo>
                    <a:pt x="417" y="238"/>
                  </a:lnTo>
                  <a:lnTo>
                    <a:pt x="412" y="232"/>
                  </a:lnTo>
                  <a:lnTo>
                    <a:pt x="406" y="227"/>
                  </a:lnTo>
                  <a:lnTo>
                    <a:pt x="401" y="223"/>
                  </a:lnTo>
                  <a:lnTo>
                    <a:pt x="395" y="218"/>
                  </a:lnTo>
                  <a:lnTo>
                    <a:pt x="388" y="215"/>
                  </a:lnTo>
                  <a:lnTo>
                    <a:pt x="381" y="213"/>
                  </a:lnTo>
                  <a:lnTo>
                    <a:pt x="374" y="211"/>
                  </a:lnTo>
                  <a:lnTo>
                    <a:pt x="367" y="210"/>
                  </a:lnTo>
                  <a:lnTo>
                    <a:pt x="359" y="210"/>
                  </a:lnTo>
                  <a:lnTo>
                    <a:pt x="352" y="210"/>
                  </a:lnTo>
                  <a:lnTo>
                    <a:pt x="344" y="211"/>
                  </a:lnTo>
                  <a:lnTo>
                    <a:pt x="337" y="213"/>
                  </a:lnTo>
                  <a:lnTo>
                    <a:pt x="329" y="215"/>
                  </a:lnTo>
                  <a:lnTo>
                    <a:pt x="323" y="218"/>
                  </a:lnTo>
                  <a:lnTo>
                    <a:pt x="318" y="223"/>
                  </a:lnTo>
                  <a:lnTo>
                    <a:pt x="311" y="227"/>
                  </a:lnTo>
                  <a:lnTo>
                    <a:pt x="306" y="232"/>
                  </a:lnTo>
                  <a:lnTo>
                    <a:pt x="301" y="238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90" y="256"/>
                  </a:lnTo>
                  <a:lnTo>
                    <a:pt x="288" y="262"/>
                  </a:lnTo>
                  <a:lnTo>
                    <a:pt x="285" y="270"/>
                  </a:lnTo>
                  <a:lnTo>
                    <a:pt x="284" y="277"/>
                  </a:lnTo>
                  <a:lnTo>
                    <a:pt x="284" y="285"/>
                  </a:lnTo>
                  <a:lnTo>
                    <a:pt x="283" y="288"/>
                  </a:lnTo>
                  <a:lnTo>
                    <a:pt x="283" y="290"/>
                  </a:lnTo>
                  <a:lnTo>
                    <a:pt x="281" y="293"/>
                  </a:lnTo>
                  <a:lnTo>
                    <a:pt x="280" y="295"/>
                  </a:lnTo>
                  <a:lnTo>
                    <a:pt x="278" y="298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69" y="300"/>
                  </a:lnTo>
                  <a:lnTo>
                    <a:pt x="266" y="299"/>
                  </a:lnTo>
                  <a:lnTo>
                    <a:pt x="263" y="299"/>
                  </a:lnTo>
                  <a:lnTo>
                    <a:pt x="261" y="298"/>
                  </a:lnTo>
                  <a:lnTo>
                    <a:pt x="259" y="295"/>
                  </a:lnTo>
                  <a:lnTo>
                    <a:pt x="257" y="293"/>
                  </a:lnTo>
                  <a:lnTo>
                    <a:pt x="255" y="290"/>
                  </a:lnTo>
                  <a:lnTo>
                    <a:pt x="254" y="288"/>
                  </a:lnTo>
                  <a:lnTo>
                    <a:pt x="254" y="285"/>
                  </a:lnTo>
                  <a:lnTo>
                    <a:pt x="254" y="274"/>
                  </a:lnTo>
                  <a:lnTo>
                    <a:pt x="257" y="263"/>
                  </a:lnTo>
                  <a:lnTo>
                    <a:pt x="259" y="254"/>
                  </a:lnTo>
                  <a:lnTo>
                    <a:pt x="263" y="244"/>
                  </a:lnTo>
                  <a:lnTo>
                    <a:pt x="267" y="236"/>
                  </a:lnTo>
                  <a:lnTo>
                    <a:pt x="273" y="226"/>
                  </a:lnTo>
                  <a:lnTo>
                    <a:pt x="278" y="218"/>
                  </a:lnTo>
                  <a:lnTo>
                    <a:pt x="285" y="211"/>
                  </a:lnTo>
                  <a:lnTo>
                    <a:pt x="292" y="205"/>
                  </a:lnTo>
                  <a:lnTo>
                    <a:pt x="300" y="198"/>
                  </a:lnTo>
                  <a:lnTo>
                    <a:pt x="309" y="193"/>
                  </a:lnTo>
                  <a:lnTo>
                    <a:pt x="319" y="188"/>
                  </a:lnTo>
                  <a:lnTo>
                    <a:pt x="328" y="184"/>
                  </a:lnTo>
                  <a:lnTo>
                    <a:pt x="338" y="182"/>
                  </a:lnTo>
                  <a:lnTo>
                    <a:pt x="349" y="180"/>
                  </a:lnTo>
                  <a:lnTo>
                    <a:pt x="359" y="180"/>
                  </a:lnTo>
                  <a:lnTo>
                    <a:pt x="370" y="180"/>
                  </a:lnTo>
                  <a:lnTo>
                    <a:pt x="380" y="182"/>
                  </a:lnTo>
                  <a:lnTo>
                    <a:pt x="390" y="184"/>
                  </a:lnTo>
                  <a:lnTo>
                    <a:pt x="400" y="188"/>
                  </a:lnTo>
                  <a:lnTo>
                    <a:pt x="408" y="193"/>
                  </a:lnTo>
                  <a:lnTo>
                    <a:pt x="417" y="198"/>
                  </a:lnTo>
                  <a:lnTo>
                    <a:pt x="426" y="205"/>
                  </a:lnTo>
                  <a:lnTo>
                    <a:pt x="433" y="211"/>
                  </a:lnTo>
                  <a:lnTo>
                    <a:pt x="439" y="218"/>
                  </a:lnTo>
                  <a:lnTo>
                    <a:pt x="446" y="226"/>
                  </a:lnTo>
                  <a:lnTo>
                    <a:pt x="451" y="236"/>
                  </a:lnTo>
                  <a:lnTo>
                    <a:pt x="456" y="244"/>
                  </a:lnTo>
                  <a:lnTo>
                    <a:pt x="459" y="254"/>
                  </a:lnTo>
                  <a:lnTo>
                    <a:pt x="461" y="263"/>
                  </a:lnTo>
                  <a:lnTo>
                    <a:pt x="463" y="274"/>
                  </a:lnTo>
                  <a:lnTo>
                    <a:pt x="463" y="285"/>
                  </a:lnTo>
                  <a:lnTo>
                    <a:pt x="463" y="294"/>
                  </a:lnTo>
                  <a:lnTo>
                    <a:pt x="462" y="304"/>
                  </a:lnTo>
                  <a:lnTo>
                    <a:pt x="460" y="314"/>
                  </a:lnTo>
                  <a:lnTo>
                    <a:pt x="457" y="322"/>
                  </a:lnTo>
                  <a:lnTo>
                    <a:pt x="453" y="331"/>
                  </a:lnTo>
                  <a:lnTo>
                    <a:pt x="448" y="339"/>
                  </a:lnTo>
                  <a:lnTo>
                    <a:pt x="444" y="347"/>
                  </a:lnTo>
                  <a:lnTo>
                    <a:pt x="437" y="354"/>
                  </a:lnTo>
                  <a:lnTo>
                    <a:pt x="431" y="361"/>
                  </a:lnTo>
                  <a:lnTo>
                    <a:pt x="425" y="367"/>
                  </a:lnTo>
                  <a:lnTo>
                    <a:pt x="417" y="373"/>
                  </a:lnTo>
                  <a:lnTo>
                    <a:pt x="410" y="377"/>
                  </a:lnTo>
                  <a:lnTo>
                    <a:pt x="401" y="381"/>
                  </a:lnTo>
                  <a:lnTo>
                    <a:pt x="392" y="384"/>
                  </a:lnTo>
                  <a:lnTo>
                    <a:pt x="383" y="387"/>
                  </a:lnTo>
                  <a:lnTo>
                    <a:pt x="374" y="390"/>
                  </a:lnTo>
                  <a:close/>
                  <a:moveTo>
                    <a:pt x="359" y="576"/>
                  </a:moveTo>
                  <a:lnTo>
                    <a:pt x="352" y="576"/>
                  </a:lnTo>
                  <a:lnTo>
                    <a:pt x="344" y="574"/>
                  </a:lnTo>
                  <a:lnTo>
                    <a:pt x="338" y="569"/>
                  </a:lnTo>
                  <a:lnTo>
                    <a:pt x="332" y="565"/>
                  </a:lnTo>
                  <a:lnTo>
                    <a:pt x="328" y="560"/>
                  </a:lnTo>
                  <a:lnTo>
                    <a:pt x="324" y="553"/>
                  </a:lnTo>
                  <a:lnTo>
                    <a:pt x="322" y="546"/>
                  </a:lnTo>
                  <a:lnTo>
                    <a:pt x="322" y="538"/>
                  </a:lnTo>
                  <a:lnTo>
                    <a:pt x="322" y="532"/>
                  </a:lnTo>
                  <a:lnTo>
                    <a:pt x="324" y="524"/>
                  </a:lnTo>
                  <a:lnTo>
                    <a:pt x="328" y="518"/>
                  </a:lnTo>
                  <a:lnTo>
                    <a:pt x="332" y="513"/>
                  </a:lnTo>
                  <a:lnTo>
                    <a:pt x="338" y="508"/>
                  </a:lnTo>
                  <a:lnTo>
                    <a:pt x="344" y="504"/>
                  </a:lnTo>
                  <a:lnTo>
                    <a:pt x="352" y="502"/>
                  </a:lnTo>
                  <a:lnTo>
                    <a:pt x="359" y="501"/>
                  </a:lnTo>
                  <a:lnTo>
                    <a:pt x="367" y="502"/>
                  </a:lnTo>
                  <a:lnTo>
                    <a:pt x="373" y="504"/>
                  </a:lnTo>
                  <a:lnTo>
                    <a:pt x="380" y="508"/>
                  </a:lnTo>
                  <a:lnTo>
                    <a:pt x="385" y="513"/>
                  </a:lnTo>
                  <a:lnTo>
                    <a:pt x="390" y="518"/>
                  </a:lnTo>
                  <a:lnTo>
                    <a:pt x="393" y="524"/>
                  </a:lnTo>
                  <a:lnTo>
                    <a:pt x="396" y="532"/>
                  </a:lnTo>
                  <a:lnTo>
                    <a:pt x="397" y="538"/>
                  </a:lnTo>
                  <a:lnTo>
                    <a:pt x="396" y="546"/>
                  </a:lnTo>
                  <a:lnTo>
                    <a:pt x="393" y="553"/>
                  </a:lnTo>
                  <a:lnTo>
                    <a:pt x="390" y="560"/>
                  </a:lnTo>
                  <a:lnTo>
                    <a:pt x="385" y="565"/>
                  </a:lnTo>
                  <a:lnTo>
                    <a:pt x="380" y="569"/>
                  </a:lnTo>
                  <a:lnTo>
                    <a:pt x="373" y="574"/>
                  </a:lnTo>
                  <a:lnTo>
                    <a:pt x="367" y="576"/>
                  </a:lnTo>
                  <a:lnTo>
                    <a:pt x="359" y="576"/>
                  </a:lnTo>
                  <a:close/>
                  <a:moveTo>
                    <a:pt x="359" y="0"/>
                  </a:moveTo>
                  <a:lnTo>
                    <a:pt x="340" y="1"/>
                  </a:lnTo>
                  <a:lnTo>
                    <a:pt x="322" y="2"/>
                  </a:lnTo>
                  <a:lnTo>
                    <a:pt x="305" y="4"/>
                  </a:lnTo>
                  <a:lnTo>
                    <a:pt x="286" y="8"/>
                  </a:lnTo>
                  <a:lnTo>
                    <a:pt x="269" y="12"/>
                  </a:lnTo>
                  <a:lnTo>
                    <a:pt x="252" y="16"/>
                  </a:lnTo>
                  <a:lnTo>
                    <a:pt x="235" y="23"/>
                  </a:lnTo>
                  <a:lnTo>
                    <a:pt x="219" y="29"/>
                  </a:lnTo>
                  <a:lnTo>
                    <a:pt x="203" y="36"/>
                  </a:lnTo>
                  <a:lnTo>
                    <a:pt x="188" y="44"/>
                  </a:lnTo>
                  <a:lnTo>
                    <a:pt x="173" y="53"/>
                  </a:lnTo>
                  <a:lnTo>
                    <a:pt x="158" y="62"/>
                  </a:lnTo>
                  <a:lnTo>
                    <a:pt x="144" y="72"/>
                  </a:lnTo>
                  <a:lnTo>
                    <a:pt x="130" y="83"/>
                  </a:lnTo>
                  <a:lnTo>
                    <a:pt x="117" y="94"/>
                  </a:lnTo>
                  <a:lnTo>
                    <a:pt x="106" y="106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2" y="159"/>
                  </a:lnTo>
                  <a:lnTo>
                    <a:pt x="52" y="174"/>
                  </a:lnTo>
                  <a:lnTo>
                    <a:pt x="44" y="188"/>
                  </a:lnTo>
                  <a:lnTo>
                    <a:pt x="35" y="205"/>
                  </a:lnTo>
                  <a:lnTo>
                    <a:pt x="29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7"/>
                  </a:lnTo>
                  <a:lnTo>
                    <a:pt x="4" y="305"/>
                  </a:lnTo>
                  <a:lnTo>
                    <a:pt x="2" y="322"/>
                  </a:lnTo>
                  <a:lnTo>
                    <a:pt x="1" y="340"/>
                  </a:lnTo>
                  <a:lnTo>
                    <a:pt x="0" y="360"/>
                  </a:lnTo>
                  <a:lnTo>
                    <a:pt x="1" y="378"/>
                  </a:lnTo>
                  <a:lnTo>
                    <a:pt x="2" y="396"/>
                  </a:lnTo>
                  <a:lnTo>
                    <a:pt x="4" y="414"/>
                  </a:lnTo>
                  <a:lnTo>
                    <a:pt x="7" y="431"/>
                  </a:lnTo>
                  <a:lnTo>
                    <a:pt x="11" y="450"/>
                  </a:lnTo>
                  <a:lnTo>
                    <a:pt x="16" y="467"/>
                  </a:lnTo>
                  <a:lnTo>
                    <a:pt x="22" y="483"/>
                  </a:lnTo>
                  <a:lnTo>
                    <a:pt x="29" y="499"/>
                  </a:lnTo>
                  <a:lnTo>
                    <a:pt x="35" y="515"/>
                  </a:lnTo>
                  <a:lnTo>
                    <a:pt x="44" y="531"/>
                  </a:lnTo>
                  <a:lnTo>
                    <a:pt x="52" y="546"/>
                  </a:lnTo>
                  <a:lnTo>
                    <a:pt x="62" y="560"/>
                  </a:lnTo>
                  <a:lnTo>
                    <a:pt x="71" y="575"/>
                  </a:lnTo>
                  <a:lnTo>
                    <a:pt x="82" y="588"/>
                  </a:lnTo>
                  <a:lnTo>
                    <a:pt x="93" y="600"/>
                  </a:lnTo>
                  <a:lnTo>
                    <a:pt x="106" y="613"/>
                  </a:lnTo>
                  <a:lnTo>
                    <a:pt x="117" y="625"/>
                  </a:lnTo>
                  <a:lnTo>
                    <a:pt x="130" y="637"/>
                  </a:lnTo>
                  <a:lnTo>
                    <a:pt x="144" y="647"/>
                  </a:lnTo>
                  <a:lnTo>
                    <a:pt x="158" y="657"/>
                  </a:lnTo>
                  <a:lnTo>
                    <a:pt x="173" y="667"/>
                  </a:lnTo>
                  <a:lnTo>
                    <a:pt x="188" y="675"/>
                  </a:lnTo>
                  <a:lnTo>
                    <a:pt x="203" y="683"/>
                  </a:lnTo>
                  <a:lnTo>
                    <a:pt x="219" y="690"/>
                  </a:lnTo>
                  <a:lnTo>
                    <a:pt x="235" y="697"/>
                  </a:lnTo>
                  <a:lnTo>
                    <a:pt x="252" y="702"/>
                  </a:lnTo>
                  <a:lnTo>
                    <a:pt x="269" y="707"/>
                  </a:lnTo>
                  <a:lnTo>
                    <a:pt x="286" y="711"/>
                  </a:lnTo>
                  <a:lnTo>
                    <a:pt x="305" y="714"/>
                  </a:lnTo>
                  <a:lnTo>
                    <a:pt x="322" y="716"/>
                  </a:lnTo>
                  <a:lnTo>
                    <a:pt x="340" y="718"/>
                  </a:lnTo>
                  <a:lnTo>
                    <a:pt x="359" y="718"/>
                  </a:lnTo>
                  <a:lnTo>
                    <a:pt x="377" y="718"/>
                  </a:lnTo>
                  <a:lnTo>
                    <a:pt x="396" y="716"/>
                  </a:lnTo>
                  <a:lnTo>
                    <a:pt x="414" y="714"/>
                  </a:lnTo>
                  <a:lnTo>
                    <a:pt x="431" y="711"/>
                  </a:lnTo>
                  <a:lnTo>
                    <a:pt x="448" y="707"/>
                  </a:lnTo>
                  <a:lnTo>
                    <a:pt x="465" y="702"/>
                  </a:lnTo>
                  <a:lnTo>
                    <a:pt x="482" y="697"/>
                  </a:lnTo>
                  <a:lnTo>
                    <a:pt x="498" y="690"/>
                  </a:lnTo>
                  <a:lnTo>
                    <a:pt x="514" y="683"/>
                  </a:lnTo>
                  <a:lnTo>
                    <a:pt x="529" y="675"/>
                  </a:lnTo>
                  <a:lnTo>
                    <a:pt x="544" y="667"/>
                  </a:lnTo>
                  <a:lnTo>
                    <a:pt x="559" y="657"/>
                  </a:lnTo>
                  <a:lnTo>
                    <a:pt x="573" y="647"/>
                  </a:lnTo>
                  <a:lnTo>
                    <a:pt x="587" y="637"/>
                  </a:lnTo>
                  <a:lnTo>
                    <a:pt x="600" y="625"/>
                  </a:lnTo>
                  <a:lnTo>
                    <a:pt x="613" y="613"/>
                  </a:lnTo>
                  <a:lnTo>
                    <a:pt x="625" y="600"/>
                  </a:lnTo>
                  <a:lnTo>
                    <a:pt x="635" y="588"/>
                  </a:lnTo>
                  <a:lnTo>
                    <a:pt x="646" y="575"/>
                  </a:lnTo>
                  <a:lnTo>
                    <a:pt x="657" y="560"/>
                  </a:lnTo>
                  <a:lnTo>
                    <a:pt x="665" y="546"/>
                  </a:lnTo>
                  <a:lnTo>
                    <a:pt x="675" y="531"/>
                  </a:lnTo>
                  <a:lnTo>
                    <a:pt x="682" y="515"/>
                  </a:lnTo>
                  <a:lnTo>
                    <a:pt x="690" y="499"/>
                  </a:lnTo>
                  <a:lnTo>
                    <a:pt x="696" y="483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0" y="431"/>
                  </a:lnTo>
                  <a:lnTo>
                    <a:pt x="713" y="414"/>
                  </a:lnTo>
                  <a:lnTo>
                    <a:pt x="716" y="396"/>
                  </a:lnTo>
                  <a:lnTo>
                    <a:pt x="718" y="378"/>
                  </a:lnTo>
                  <a:lnTo>
                    <a:pt x="718" y="360"/>
                  </a:lnTo>
                  <a:lnTo>
                    <a:pt x="718" y="340"/>
                  </a:lnTo>
                  <a:lnTo>
                    <a:pt x="716" y="322"/>
                  </a:lnTo>
                  <a:lnTo>
                    <a:pt x="713" y="305"/>
                  </a:lnTo>
                  <a:lnTo>
                    <a:pt x="710" y="287"/>
                  </a:lnTo>
                  <a:lnTo>
                    <a:pt x="707" y="270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0" y="220"/>
                  </a:lnTo>
                  <a:lnTo>
                    <a:pt x="682" y="205"/>
                  </a:lnTo>
                  <a:lnTo>
                    <a:pt x="675" y="188"/>
                  </a:lnTo>
                  <a:lnTo>
                    <a:pt x="665" y="174"/>
                  </a:lnTo>
                  <a:lnTo>
                    <a:pt x="657" y="159"/>
                  </a:lnTo>
                  <a:lnTo>
                    <a:pt x="646" y="145"/>
                  </a:lnTo>
                  <a:lnTo>
                    <a:pt x="635" y="132"/>
                  </a:lnTo>
                  <a:lnTo>
                    <a:pt x="625" y="118"/>
                  </a:lnTo>
                  <a:lnTo>
                    <a:pt x="613" y="106"/>
                  </a:lnTo>
                  <a:lnTo>
                    <a:pt x="600" y="94"/>
                  </a:lnTo>
                  <a:lnTo>
                    <a:pt x="587" y="83"/>
                  </a:lnTo>
                  <a:lnTo>
                    <a:pt x="573" y="72"/>
                  </a:lnTo>
                  <a:lnTo>
                    <a:pt x="559" y="62"/>
                  </a:lnTo>
                  <a:lnTo>
                    <a:pt x="544" y="53"/>
                  </a:lnTo>
                  <a:lnTo>
                    <a:pt x="529" y="44"/>
                  </a:lnTo>
                  <a:lnTo>
                    <a:pt x="514" y="36"/>
                  </a:lnTo>
                  <a:lnTo>
                    <a:pt x="498" y="29"/>
                  </a:lnTo>
                  <a:lnTo>
                    <a:pt x="482" y="23"/>
                  </a:lnTo>
                  <a:lnTo>
                    <a:pt x="465" y="16"/>
                  </a:lnTo>
                  <a:lnTo>
                    <a:pt x="448" y="12"/>
                  </a:lnTo>
                  <a:lnTo>
                    <a:pt x="431" y="8"/>
                  </a:lnTo>
                  <a:lnTo>
                    <a:pt x="414" y="4"/>
                  </a:lnTo>
                  <a:lnTo>
                    <a:pt x="396" y="2"/>
                  </a:lnTo>
                  <a:lnTo>
                    <a:pt x="377" y="1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99511ED0-8514-4262-A024-C99E145CC340}"/>
                </a:ext>
              </a:extLst>
            </p:cNvPr>
            <p:cNvSpPr txBox="1"/>
            <p:nvPr/>
          </p:nvSpPr>
          <p:spPr>
            <a:xfrm>
              <a:off x="3129914" y="1897664"/>
              <a:ext cx="4434631" cy="11934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800" b="1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эмоциональная удовлетворённость участников</a:t>
              </a:r>
              <a:r>
                <a:rPr lang="en-US" sz="2800" b="1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5E09CD6F-CEF6-434B-A6ED-9A2E0789D5BB}"/>
              </a:ext>
            </a:extLst>
          </p:cNvPr>
          <p:cNvSpPr/>
          <p:nvPr/>
        </p:nvSpPr>
        <p:spPr>
          <a:xfrm>
            <a:off x="6820060" y="1348608"/>
            <a:ext cx="478565" cy="444865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E7994FEA-733A-4DF9-9988-16EA8BC86119}"/>
              </a:ext>
            </a:extLst>
          </p:cNvPr>
          <p:cNvSpPr/>
          <p:nvPr/>
        </p:nvSpPr>
        <p:spPr>
          <a:xfrm rot="10800000">
            <a:off x="6820056" y="1889760"/>
            <a:ext cx="478567" cy="385873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C0944A8F-5788-4D90-8C91-792DAADAA972}"/>
              </a:ext>
            </a:extLst>
          </p:cNvPr>
          <p:cNvSpPr/>
          <p:nvPr/>
        </p:nvSpPr>
        <p:spPr>
          <a:xfrm>
            <a:off x="6686356" y="5051284"/>
            <a:ext cx="745975" cy="74597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6CF635EE-A50A-48CC-A8D4-DF34FA8B45C0}"/>
              </a:ext>
            </a:extLst>
          </p:cNvPr>
          <p:cNvSpPr/>
          <p:nvPr/>
        </p:nvSpPr>
        <p:spPr>
          <a:xfrm>
            <a:off x="8103998" y="1348608"/>
            <a:ext cx="478565" cy="444865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85D27116-2A7F-4B44-A066-99EBE20F20C8}"/>
              </a:ext>
            </a:extLst>
          </p:cNvPr>
          <p:cNvSpPr/>
          <p:nvPr/>
        </p:nvSpPr>
        <p:spPr>
          <a:xfrm rot="10800000">
            <a:off x="8103995" y="1991631"/>
            <a:ext cx="478567" cy="380562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2EE48A7E-DB8A-430A-820A-0879B1B68102}"/>
              </a:ext>
            </a:extLst>
          </p:cNvPr>
          <p:cNvSpPr/>
          <p:nvPr/>
        </p:nvSpPr>
        <p:spPr>
          <a:xfrm>
            <a:off x="7970294" y="5051284"/>
            <a:ext cx="745975" cy="745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11E26A98-A6E6-4976-AB3A-F4F82DE1DD3A}"/>
              </a:ext>
            </a:extLst>
          </p:cNvPr>
          <p:cNvSpPr/>
          <p:nvPr/>
        </p:nvSpPr>
        <p:spPr>
          <a:xfrm>
            <a:off x="9387936" y="1348608"/>
            <a:ext cx="478565" cy="444865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ABB226EC-21EB-4AD1-98D0-0F085C6F6D51}"/>
              </a:ext>
            </a:extLst>
          </p:cNvPr>
          <p:cNvSpPr/>
          <p:nvPr/>
        </p:nvSpPr>
        <p:spPr>
          <a:xfrm rot="10800000">
            <a:off x="9387932" y="2279904"/>
            <a:ext cx="478567" cy="3517355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9A4456E9-DEAA-49D6-9B7E-2329DE154912}"/>
              </a:ext>
            </a:extLst>
          </p:cNvPr>
          <p:cNvSpPr/>
          <p:nvPr/>
        </p:nvSpPr>
        <p:spPr>
          <a:xfrm>
            <a:off x="9254232" y="5051284"/>
            <a:ext cx="745975" cy="7459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64AAC813-DCDB-4937-A92D-DD29F793BF83}"/>
              </a:ext>
            </a:extLst>
          </p:cNvPr>
          <p:cNvSpPr/>
          <p:nvPr/>
        </p:nvSpPr>
        <p:spPr>
          <a:xfrm>
            <a:off x="10671874" y="1348608"/>
            <a:ext cx="478565" cy="444865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29C5E4DB-5FE5-45DB-8FCE-68C164FF1D42}"/>
              </a:ext>
            </a:extLst>
          </p:cNvPr>
          <p:cNvSpPr/>
          <p:nvPr/>
        </p:nvSpPr>
        <p:spPr>
          <a:xfrm rot="10800000">
            <a:off x="10671869" y="1633728"/>
            <a:ext cx="478567" cy="416353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B66A7EB5-8A43-4641-98D4-3B9EAC2A68FB}"/>
              </a:ext>
            </a:extLst>
          </p:cNvPr>
          <p:cNvSpPr/>
          <p:nvPr/>
        </p:nvSpPr>
        <p:spPr>
          <a:xfrm>
            <a:off x="10538170" y="5051284"/>
            <a:ext cx="745975" cy="7459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9B946657-FF9B-45CD-BD89-C30003057554}"/>
              </a:ext>
            </a:extLst>
          </p:cNvPr>
          <p:cNvGrpSpPr/>
          <p:nvPr/>
        </p:nvGrpSpPr>
        <p:grpSpPr>
          <a:xfrm>
            <a:off x="6971879" y="5281396"/>
            <a:ext cx="185737" cy="285750"/>
            <a:chOff x="7666038" y="5922963"/>
            <a:chExt cx="185737" cy="285750"/>
          </a:xfrm>
          <a:solidFill>
            <a:schemeClr val="bg1"/>
          </a:solidFill>
        </p:grpSpPr>
        <p:sp>
          <p:nvSpPr>
            <p:cNvPr id="66" name="Freeform 3584">
              <a:extLst>
                <a:ext uri="{FF2B5EF4-FFF2-40B4-BE49-F238E27FC236}">
                  <a16:creationId xmlns=""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0" y="5922963"/>
              <a:ext cx="95250" cy="95250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585">
              <a:extLst>
                <a:ext uri="{FF2B5EF4-FFF2-40B4-BE49-F238E27FC236}">
                  <a16:creationId xmlns=""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6027738"/>
              <a:ext cx="142875" cy="180975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586">
              <a:extLst>
                <a:ext uri="{FF2B5EF4-FFF2-40B4-BE49-F238E27FC236}">
                  <a16:creationId xmlns=""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0" y="6103938"/>
              <a:ext cx="47625" cy="1047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Freeform 391">
            <a:extLst>
              <a:ext uri="{FF2B5EF4-FFF2-40B4-BE49-F238E27FC236}">
                <a16:creationId xmlns=""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9483547" y="5279808"/>
            <a:ext cx="287338" cy="287338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7154CD7E-FD9E-4244-ACAC-5B10ECB725A7}"/>
              </a:ext>
            </a:extLst>
          </p:cNvPr>
          <p:cNvGrpSpPr/>
          <p:nvPr/>
        </p:nvGrpSpPr>
        <p:grpSpPr>
          <a:xfrm>
            <a:off x="8201200" y="5317908"/>
            <a:ext cx="284163" cy="212725"/>
            <a:chOff x="7610475" y="3671888"/>
            <a:chExt cx="284163" cy="212725"/>
          </a:xfrm>
          <a:solidFill>
            <a:schemeClr val="bg1"/>
          </a:solidFill>
        </p:grpSpPr>
        <p:sp>
          <p:nvSpPr>
            <p:cNvPr id="71" name="Freeform 3248">
              <a:extLst>
                <a:ext uri="{FF2B5EF4-FFF2-40B4-BE49-F238E27FC236}">
                  <a16:creationId xmlns=""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838" y="3689350"/>
              <a:ext cx="50800" cy="177800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249">
              <a:extLst>
                <a:ext uri="{FF2B5EF4-FFF2-40B4-BE49-F238E27FC236}">
                  <a16:creationId xmlns=""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788" y="3708400"/>
              <a:ext cx="46038" cy="141288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250">
              <a:extLst>
                <a:ext uri="{FF2B5EF4-FFF2-40B4-BE49-F238E27FC236}">
                  <a16:creationId xmlns="" xmlns:a16="http://schemas.microsoft.com/office/drawing/2014/main" id="{81B70DAF-34D8-4EF9-B637-07F3F5C4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325" y="3725863"/>
              <a:ext cx="39688" cy="104775"/>
            </a:xfrm>
            <a:custGeom>
              <a:avLst/>
              <a:gdLst>
                <a:gd name="T0" fmla="*/ 123 w 124"/>
                <a:gd name="T1" fmla="*/ 150 h 331"/>
                <a:gd name="T2" fmla="*/ 120 w 124"/>
                <a:gd name="T3" fmla="*/ 123 h 331"/>
                <a:gd name="T4" fmla="*/ 113 w 124"/>
                <a:gd name="T5" fmla="*/ 97 h 331"/>
                <a:gd name="T6" fmla="*/ 102 w 124"/>
                <a:gd name="T7" fmla="*/ 72 h 331"/>
                <a:gd name="T8" fmla="*/ 88 w 124"/>
                <a:gd name="T9" fmla="*/ 51 h 331"/>
                <a:gd name="T10" fmla="*/ 72 w 124"/>
                <a:gd name="T11" fmla="*/ 33 h 331"/>
                <a:gd name="T12" fmla="*/ 53 w 124"/>
                <a:gd name="T13" fmla="*/ 17 h 331"/>
                <a:gd name="T14" fmla="*/ 31 w 124"/>
                <a:gd name="T15" fmla="*/ 5 h 331"/>
                <a:gd name="T16" fmla="*/ 16 w 124"/>
                <a:gd name="T17" fmla="*/ 0 h 331"/>
                <a:gd name="T18" fmla="*/ 11 w 124"/>
                <a:gd name="T19" fmla="*/ 0 h 331"/>
                <a:gd name="T20" fmla="*/ 6 w 124"/>
                <a:gd name="T21" fmla="*/ 3 h 331"/>
                <a:gd name="T22" fmla="*/ 3 w 124"/>
                <a:gd name="T23" fmla="*/ 7 h 331"/>
                <a:gd name="T24" fmla="*/ 0 w 124"/>
                <a:gd name="T25" fmla="*/ 12 h 331"/>
                <a:gd name="T26" fmla="*/ 0 w 124"/>
                <a:gd name="T27" fmla="*/ 18 h 331"/>
                <a:gd name="T28" fmla="*/ 3 w 124"/>
                <a:gd name="T29" fmla="*/ 23 h 331"/>
                <a:gd name="T30" fmla="*/ 8 w 124"/>
                <a:gd name="T31" fmla="*/ 27 h 331"/>
                <a:gd name="T32" fmla="*/ 20 w 124"/>
                <a:gd name="T33" fmla="*/ 32 h 331"/>
                <a:gd name="T34" fmla="*/ 37 w 124"/>
                <a:gd name="T35" fmla="*/ 42 h 331"/>
                <a:gd name="T36" fmla="*/ 52 w 124"/>
                <a:gd name="T37" fmla="*/ 55 h 331"/>
                <a:gd name="T38" fmla="*/ 66 w 124"/>
                <a:gd name="T39" fmla="*/ 70 h 331"/>
                <a:gd name="T40" fmla="*/ 76 w 124"/>
                <a:gd name="T41" fmla="*/ 88 h 331"/>
                <a:gd name="T42" fmla="*/ 85 w 124"/>
                <a:gd name="T43" fmla="*/ 109 h 331"/>
                <a:gd name="T44" fmla="*/ 91 w 124"/>
                <a:gd name="T45" fmla="*/ 130 h 331"/>
                <a:gd name="T46" fmla="*/ 93 w 124"/>
                <a:gd name="T47" fmla="*/ 154 h 331"/>
                <a:gd name="T48" fmla="*/ 93 w 124"/>
                <a:gd name="T49" fmla="*/ 177 h 331"/>
                <a:gd name="T50" fmla="*/ 91 w 124"/>
                <a:gd name="T51" fmla="*/ 201 h 331"/>
                <a:gd name="T52" fmla="*/ 85 w 124"/>
                <a:gd name="T53" fmla="*/ 222 h 331"/>
                <a:gd name="T54" fmla="*/ 76 w 124"/>
                <a:gd name="T55" fmla="*/ 242 h 331"/>
                <a:gd name="T56" fmla="*/ 66 w 124"/>
                <a:gd name="T57" fmla="*/ 260 h 331"/>
                <a:gd name="T58" fmla="*/ 52 w 124"/>
                <a:gd name="T59" fmla="*/ 276 h 331"/>
                <a:gd name="T60" fmla="*/ 37 w 124"/>
                <a:gd name="T61" fmla="*/ 288 h 331"/>
                <a:gd name="T62" fmla="*/ 20 w 124"/>
                <a:gd name="T63" fmla="*/ 298 h 331"/>
                <a:gd name="T64" fmla="*/ 8 w 124"/>
                <a:gd name="T65" fmla="*/ 303 h 331"/>
                <a:gd name="T66" fmla="*/ 3 w 124"/>
                <a:gd name="T67" fmla="*/ 307 h 331"/>
                <a:gd name="T68" fmla="*/ 0 w 124"/>
                <a:gd name="T69" fmla="*/ 312 h 331"/>
                <a:gd name="T70" fmla="*/ 0 w 124"/>
                <a:gd name="T71" fmla="*/ 318 h 331"/>
                <a:gd name="T72" fmla="*/ 3 w 124"/>
                <a:gd name="T73" fmla="*/ 325 h 331"/>
                <a:gd name="T74" fmla="*/ 10 w 124"/>
                <a:gd name="T75" fmla="*/ 330 h 331"/>
                <a:gd name="T76" fmla="*/ 17 w 124"/>
                <a:gd name="T77" fmla="*/ 331 h 331"/>
                <a:gd name="T78" fmla="*/ 31 w 124"/>
                <a:gd name="T79" fmla="*/ 326 h 331"/>
                <a:gd name="T80" fmla="*/ 53 w 124"/>
                <a:gd name="T81" fmla="*/ 314 h 331"/>
                <a:gd name="T82" fmla="*/ 72 w 124"/>
                <a:gd name="T83" fmla="*/ 298 h 331"/>
                <a:gd name="T84" fmla="*/ 88 w 124"/>
                <a:gd name="T85" fmla="*/ 279 h 331"/>
                <a:gd name="T86" fmla="*/ 102 w 124"/>
                <a:gd name="T87" fmla="*/ 257 h 331"/>
                <a:gd name="T88" fmla="*/ 113 w 124"/>
                <a:gd name="T89" fmla="*/ 234 h 331"/>
                <a:gd name="T90" fmla="*/ 120 w 124"/>
                <a:gd name="T91" fmla="*/ 207 h 331"/>
                <a:gd name="T92" fmla="*/ 123 w 124"/>
                <a:gd name="T93" fmla="*/ 17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4" h="331">
                  <a:moveTo>
                    <a:pt x="124" y="165"/>
                  </a:moveTo>
                  <a:lnTo>
                    <a:pt x="123" y="150"/>
                  </a:lnTo>
                  <a:lnTo>
                    <a:pt x="122" y="136"/>
                  </a:lnTo>
                  <a:lnTo>
                    <a:pt x="120" y="123"/>
                  </a:lnTo>
                  <a:lnTo>
                    <a:pt x="117" y="110"/>
                  </a:lnTo>
                  <a:lnTo>
                    <a:pt x="113" y="97"/>
                  </a:lnTo>
                  <a:lnTo>
                    <a:pt x="107" y="84"/>
                  </a:lnTo>
                  <a:lnTo>
                    <a:pt x="102" y="72"/>
                  </a:lnTo>
                  <a:lnTo>
                    <a:pt x="96" y="62"/>
                  </a:lnTo>
                  <a:lnTo>
                    <a:pt x="88" y="51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2" y="24"/>
                  </a:lnTo>
                  <a:lnTo>
                    <a:pt x="53" y="17"/>
                  </a:lnTo>
                  <a:lnTo>
                    <a:pt x="42" y="10"/>
                  </a:lnTo>
                  <a:lnTo>
                    <a:pt x="31" y="5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20" y="32"/>
                  </a:lnTo>
                  <a:lnTo>
                    <a:pt x="28" y="37"/>
                  </a:lnTo>
                  <a:lnTo>
                    <a:pt x="37" y="42"/>
                  </a:lnTo>
                  <a:lnTo>
                    <a:pt x="44" y="48"/>
                  </a:lnTo>
                  <a:lnTo>
                    <a:pt x="52" y="55"/>
                  </a:lnTo>
                  <a:lnTo>
                    <a:pt x="59" y="63"/>
                  </a:lnTo>
                  <a:lnTo>
                    <a:pt x="66" y="70"/>
                  </a:lnTo>
                  <a:lnTo>
                    <a:pt x="71" y="79"/>
                  </a:lnTo>
                  <a:lnTo>
                    <a:pt x="76" y="88"/>
                  </a:lnTo>
                  <a:lnTo>
                    <a:pt x="81" y="98"/>
                  </a:lnTo>
                  <a:lnTo>
                    <a:pt x="85" y="109"/>
                  </a:lnTo>
                  <a:lnTo>
                    <a:pt x="88" y="119"/>
                  </a:lnTo>
                  <a:lnTo>
                    <a:pt x="91" y="130"/>
                  </a:lnTo>
                  <a:lnTo>
                    <a:pt x="92" y="142"/>
                  </a:lnTo>
                  <a:lnTo>
                    <a:pt x="93" y="154"/>
                  </a:lnTo>
                  <a:lnTo>
                    <a:pt x="95" y="165"/>
                  </a:lnTo>
                  <a:lnTo>
                    <a:pt x="93" y="177"/>
                  </a:lnTo>
                  <a:lnTo>
                    <a:pt x="92" y="189"/>
                  </a:lnTo>
                  <a:lnTo>
                    <a:pt x="91" y="201"/>
                  </a:lnTo>
                  <a:lnTo>
                    <a:pt x="88" y="211"/>
                  </a:lnTo>
                  <a:lnTo>
                    <a:pt x="85" y="222"/>
                  </a:lnTo>
                  <a:lnTo>
                    <a:pt x="81" y="233"/>
                  </a:lnTo>
                  <a:lnTo>
                    <a:pt x="76" y="242"/>
                  </a:lnTo>
                  <a:lnTo>
                    <a:pt x="71" y="251"/>
                  </a:lnTo>
                  <a:lnTo>
                    <a:pt x="66" y="260"/>
                  </a:lnTo>
                  <a:lnTo>
                    <a:pt x="59" y="268"/>
                  </a:lnTo>
                  <a:lnTo>
                    <a:pt x="52" y="276"/>
                  </a:lnTo>
                  <a:lnTo>
                    <a:pt x="44" y="282"/>
                  </a:lnTo>
                  <a:lnTo>
                    <a:pt x="37" y="288"/>
                  </a:lnTo>
                  <a:lnTo>
                    <a:pt x="28" y="294"/>
                  </a:lnTo>
                  <a:lnTo>
                    <a:pt x="20" y="298"/>
                  </a:lnTo>
                  <a:lnTo>
                    <a:pt x="10" y="302"/>
                  </a:lnTo>
                  <a:lnTo>
                    <a:pt x="8" y="303"/>
                  </a:lnTo>
                  <a:lnTo>
                    <a:pt x="5" y="304"/>
                  </a:lnTo>
                  <a:lnTo>
                    <a:pt x="3" y="307"/>
                  </a:lnTo>
                  <a:lnTo>
                    <a:pt x="1" y="310"/>
                  </a:lnTo>
                  <a:lnTo>
                    <a:pt x="0" y="312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3" y="325"/>
                  </a:lnTo>
                  <a:lnTo>
                    <a:pt x="7" y="328"/>
                  </a:lnTo>
                  <a:lnTo>
                    <a:pt x="10" y="330"/>
                  </a:lnTo>
                  <a:lnTo>
                    <a:pt x="15" y="331"/>
                  </a:lnTo>
                  <a:lnTo>
                    <a:pt x="17" y="331"/>
                  </a:lnTo>
                  <a:lnTo>
                    <a:pt x="20" y="330"/>
                  </a:lnTo>
                  <a:lnTo>
                    <a:pt x="31" y="326"/>
                  </a:lnTo>
                  <a:lnTo>
                    <a:pt x="42" y="320"/>
                  </a:lnTo>
                  <a:lnTo>
                    <a:pt x="53" y="314"/>
                  </a:lnTo>
                  <a:lnTo>
                    <a:pt x="62" y="307"/>
                  </a:lnTo>
                  <a:lnTo>
                    <a:pt x="72" y="298"/>
                  </a:lnTo>
                  <a:lnTo>
                    <a:pt x="81" y="289"/>
                  </a:lnTo>
                  <a:lnTo>
                    <a:pt x="88" y="279"/>
                  </a:lnTo>
                  <a:lnTo>
                    <a:pt x="96" y="269"/>
                  </a:lnTo>
                  <a:lnTo>
                    <a:pt x="102" y="257"/>
                  </a:lnTo>
                  <a:lnTo>
                    <a:pt x="107" y="246"/>
                  </a:lnTo>
                  <a:lnTo>
                    <a:pt x="113" y="234"/>
                  </a:lnTo>
                  <a:lnTo>
                    <a:pt x="117" y="221"/>
                  </a:lnTo>
                  <a:lnTo>
                    <a:pt x="120" y="207"/>
                  </a:lnTo>
                  <a:lnTo>
                    <a:pt x="122" y="193"/>
                  </a:lnTo>
                  <a:lnTo>
                    <a:pt x="123" y="179"/>
                  </a:lnTo>
                  <a:lnTo>
                    <a:pt x="124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251">
              <a:extLst>
                <a:ext uri="{FF2B5EF4-FFF2-40B4-BE49-F238E27FC236}">
                  <a16:creationId xmlns="" xmlns:a16="http://schemas.microsoft.com/office/drawing/2014/main" id="{5A66BB1E-FCB7-4CCB-9E4F-BE38331D7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0475" y="3671888"/>
              <a:ext cx="160338" cy="212725"/>
            </a:xfrm>
            <a:custGeom>
              <a:avLst/>
              <a:gdLst>
                <a:gd name="T0" fmla="*/ 470 w 508"/>
                <a:gd name="T1" fmla="*/ 1 h 671"/>
                <a:gd name="T2" fmla="*/ 423 w 508"/>
                <a:gd name="T3" fmla="*/ 9 h 671"/>
                <a:gd name="T4" fmla="*/ 378 w 508"/>
                <a:gd name="T5" fmla="*/ 23 h 671"/>
                <a:gd name="T6" fmla="*/ 335 w 508"/>
                <a:gd name="T7" fmla="*/ 43 h 671"/>
                <a:gd name="T8" fmla="*/ 293 w 508"/>
                <a:gd name="T9" fmla="*/ 69 h 671"/>
                <a:gd name="T10" fmla="*/ 255 w 508"/>
                <a:gd name="T11" fmla="*/ 99 h 671"/>
                <a:gd name="T12" fmla="*/ 222 w 508"/>
                <a:gd name="T13" fmla="*/ 134 h 671"/>
                <a:gd name="T14" fmla="*/ 195 w 508"/>
                <a:gd name="T15" fmla="*/ 173 h 671"/>
                <a:gd name="T16" fmla="*/ 104 w 508"/>
                <a:gd name="T17" fmla="*/ 193 h 671"/>
                <a:gd name="T18" fmla="*/ 82 w 508"/>
                <a:gd name="T19" fmla="*/ 195 h 671"/>
                <a:gd name="T20" fmla="*/ 62 w 508"/>
                <a:gd name="T21" fmla="*/ 204 h 671"/>
                <a:gd name="T22" fmla="*/ 44 w 508"/>
                <a:gd name="T23" fmla="*/ 215 h 671"/>
                <a:gd name="T24" fmla="*/ 29 w 508"/>
                <a:gd name="T25" fmla="*/ 230 h 671"/>
                <a:gd name="T26" fmla="*/ 16 w 508"/>
                <a:gd name="T27" fmla="*/ 250 h 671"/>
                <a:gd name="T28" fmla="*/ 7 w 508"/>
                <a:gd name="T29" fmla="*/ 269 h 671"/>
                <a:gd name="T30" fmla="*/ 2 w 508"/>
                <a:gd name="T31" fmla="*/ 290 h 671"/>
                <a:gd name="T32" fmla="*/ 0 w 508"/>
                <a:gd name="T33" fmla="*/ 313 h 671"/>
                <a:gd name="T34" fmla="*/ 0 w 508"/>
                <a:gd name="T35" fmla="*/ 394 h 671"/>
                <a:gd name="T36" fmla="*/ 4 w 508"/>
                <a:gd name="T37" fmla="*/ 415 h 671"/>
                <a:gd name="T38" fmla="*/ 12 w 508"/>
                <a:gd name="T39" fmla="*/ 435 h 671"/>
                <a:gd name="T40" fmla="*/ 24 w 508"/>
                <a:gd name="T41" fmla="*/ 452 h 671"/>
                <a:gd name="T42" fmla="*/ 39 w 508"/>
                <a:gd name="T43" fmla="*/ 467 h 671"/>
                <a:gd name="T44" fmla="*/ 56 w 508"/>
                <a:gd name="T45" fmla="*/ 479 h 671"/>
                <a:gd name="T46" fmla="*/ 77 w 508"/>
                <a:gd name="T47" fmla="*/ 487 h 671"/>
                <a:gd name="T48" fmla="*/ 98 w 508"/>
                <a:gd name="T49" fmla="*/ 491 h 671"/>
                <a:gd name="T50" fmla="*/ 185 w 508"/>
                <a:gd name="T51" fmla="*/ 491 h 671"/>
                <a:gd name="T52" fmla="*/ 207 w 508"/>
                <a:gd name="T53" fmla="*/ 530 h 671"/>
                <a:gd name="T54" fmla="*/ 237 w 508"/>
                <a:gd name="T55" fmla="*/ 564 h 671"/>
                <a:gd name="T56" fmla="*/ 271 w 508"/>
                <a:gd name="T57" fmla="*/ 594 h 671"/>
                <a:gd name="T58" fmla="*/ 310 w 508"/>
                <a:gd name="T59" fmla="*/ 621 h 671"/>
                <a:gd name="T60" fmla="*/ 353 w 508"/>
                <a:gd name="T61" fmla="*/ 642 h 671"/>
                <a:gd name="T62" fmla="*/ 398 w 508"/>
                <a:gd name="T63" fmla="*/ 658 h 671"/>
                <a:gd name="T64" fmla="*/ 445 w 508"/>
                <a:gd name="T65" fmla="*/ 668 h 671"/>
                <a:gd name="T66" fmla="*/ 493 w 508"/>
                <a:gd name="T67" fmla="*/ 671 h 671"/>
                <a:gd name="T68" fmla="*/ 499 w 508"/>
                <a:gd name="T69" fmla="*/ 670 h 671"/>
                <a:gd name="T70" fmla="*/ 504 w 508"/>
                <a:gd name="T71" fmla="*/ 667 h 671"/>
                <a:gd name="T72" fmla="*/ 507 w 508"/>
                <a:gd name="T73" fmla="*/ 663 h 671"/>
                <a:gd name="T74" fmla="*/ 508 w 508"/>
                <a:gd name="T75" fmla="*/ 656 h 671"/>
                <a:gd name="T76" fmla="*/ 508 w 508"/>
                <a:gd name="T77" fmla="*/ 12 h 671"/>
                <a:gd name="T78" fmla="*/ 506 w 508"/>
                <a:gd name="T79" fmla="*/ 7 h 671"/>
                <a:gd name="T80" fmla="*/ 501 w 508"/>
                <a:gd name="T81" fmla="*/ 3 h 671"/>
                <a:gd name="T82" fmla="*/ 496 w 508"/>
                <a:gd name="T83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8" h="671">
                  <a:moveTo>
                    <a:pt x="493" y="0"/>
                  </a:moveTo>
                  <a:lnTo>
                    <a:pt x="470" y="1"/>
                  </a:lnTo>
                  <a:lnTo>
                    <a:pt x="447" y="4"/>
                  </a:lnTo>
                  <a:lnTo>
                    <a:pt x="423" y="9"/>
                  </a:lnTo>
                  <a:lnTo>
                    <a:pt x="401" y="14"/>
                  </a:lnTo>
                  <a:lnTo>
                    <a:pt x="378" y="23"/>
                  </a:lnTo>
                  <a:lnTo>
                    <a:pt x="356" y="33"/>
                  </a:lnTo>
                  <a:lnTo>
                    <a:pt x="335" y="43"/>
                  </a:lnTo>
                  <a:lnTo>
                    <a:pt x="313" y="55"/>
                  </a:lnTo>
                  <a:lnTo>
                    <a:pt x="293" y="69"/>
                  </a:lnTo>
                  <a:lnTo>
                    <a:pt x="274" y="84"/>
                  </a:lnTo>
                  <a:lnTo>
                    <a:pt x="255" y="99"/>
                  </a:lnTo>
                  <a:lnTo>
                    <a:pt x="238" y="116"/>
                  </a:lnTo>
                  <a:lnTo>
                    <a:pt x="222" y="134"/>
                  </a:lnTo>
                  <a:lnTo>
                    <a:pt x="208" y="152"/>
                  </a:lnTo>
                  <a:lnTo>
                    <a:pt x="195" y="173"/>
                  </a:lnTo>
                  <a:lnTo>
                    <a:pt x="185" y="193"/>
                  </a:lnTo>
                  <a:lnTo>
                    <a:pt x="104" y="193"/>
                  </a:lnTo>
                  <a:lnTo>
                    <a:pt x="93" y="193"/>
                  </a:lnTo>
                  <a:lnTo>
                    <a:pt x="82" y="195"/>
                  </a:lnTo>
                  <a:lnTo>
                    <a:pt x="71" y="199"/>
                  </a:lnTo>
                  <a:lnTo>
                    <a:pt x="62" y="204"/>
                  </a:lnTo>
                  <a:lnTo>
                    <a:pt x="52" y="209"/>
                  </a:lnTo>
                  <a:lnTo>
                    <a:pt x="44" y="215"/>
                  </a:lnTo>
                  <a:lnTo>
                    <a:pt x="36" y="223"/>
                  </a:lnTo>
                  <a:lnTo>
                    <a:pt x="29" y="230"/>
                  </a:lnTo>
                  <a:lnTo>
                    <a:pt x="22" y="240"/>
                  </a:lnTo>
                  <a:lnTo>
                    <a:pt x="16" y="250"/>
                  </a:lnTo>
                  <a:lnTo>
                    <a:pt x="11" y="259"/>
                  </a:lnTo>
                  <a:lnTo>
                    <a:pt x="7" y="269"/>
                  </a:lnTo>
                  <a:lnTo>
                    <a:pt x="4" y="280"/>
                  </a:lnTo>
                  <a:lnTo>
                    <a:pt x="2" y="290"/>
                  </a:lnTo>
                  <a:lnTo>
                    <a:pt x="0" y="302"/>
                  </a:lnTo>
                  <a:lnTo>
                    <a:pt x="0" y="313"/>
                  </a:lnTo>
                  <a:lnTo>
                    <a:pt x="0" y="382"/>
                  </a:lnTo>
                  <a:lnTo>
                    <a:pt x="0" y="394"/>
                  </a:lnTo>
                  <a:lnTo>
                    <a:pt x="2" y="405"/>
                  </a:lnTo>
                  <a:lnTo>
                    <a:pt x="4" y="415"/>
                  </a:lnTo>
                  <a:lnTo>
                    <a:pt x="8" y="425"/>
                  </a:lnTo>
                  <a:lnTo>
                    <a:pt x="12" y="435"/>
                  </a:lnTo>
                  <a:lnTo>
                    <a:pt x="18" y="443"/>
                  </a:lnTo>
                  <a:lnTo>
                    <a:pt x="24" y="452"/>
                  </a:lnTo>
                  <a:lnTo>
                    <a:pt x="32" y="459"/>
                  </a:lnTo>
                  <a:lnTo>
                    <a:pt x="39" y="467"/>
                  </a:lnTo>
                  <a:lnTo>
                    <a:pt x="48" y="473"/>
                  </a:lnTo>
                  <a:lnTo>
                    <a:pt x="56" y="479"/>
                  </a:lnTo>
                  <a:lnTo>
                    <a:pt x="66" y="483"/>
                  </a:lnTo>
                  <a:lnTo>
                    <a:pt x="77" y="487"/>
                  </a:lnTo>
                  <a:lnTo>
                    <a:pt x="86" y="489"/>
                  </a:lnTo>
                  <a:lnTo>
                    <a:pt x="98" y="491"/>
                  </a:lnTo>
                  <a:lnTo>
                    <a:pt x="109" y="491"/>
                  </a:lnTo>
                  <a:lnTo>
                    <a:pt x="185" y="491"/>
                  </a:lnTo>
                  <a:lnTo>
                    <a:pt x="195" y="511"/>
                  </a:lnTo>
                  <a:lnTo>
                    <a:pt x="207" y="530"/>
                  </a:lnTo>
                  <a:lnTo>
                    <a:pt x="221" y="547"/>
                  </a:lnTo>
                  <a:lnTo>
                    <a:pt x="237" y="564"/>
                  </a:lnTo>
                  <a:lnTo>
                    <a:pt x="253" y="580"/>
                  </a:lnTo>
                  <a:lnTo>
                    <a:pt x="271" y="594"/>
                  </a:lnTo>
                  <a:lnTo>
                    <a:pt x="291" y="608"/>
                  </a:lnTo>
                  <a:lnTo>
                    <a:pt x="310" y="621"/>
                  </a:lnTo>
                  <a:lnTo>
                    <a:pt x="331" y="633"/>
                  </a:lnTo>
                  <a:lnTo>
                    <a:pt x="353" y="642"/>
                  </a:lnTo>
                  <a:lnTo>
                    <a:pt x="375" y="651"/>
                  </a:lnTo>
                  <a:lnTo>
                    <a:pt x="398" y="658"/>
                  </a:lnTo>
                  <a:lnTo>
                    <a:pt x="421" y="664"/>
                  </a:lnTo>
                  <a:lnTo>
                    <a:pt x="445" y="668"/>
                  </a:lnTo>
                  <a:lnTo>
                    <a:pt x="469" y="670"/>
                  </a:lnTo>
                  <a:lnTo>
                    <a:pt x="493" y="671"/>
                  </a:lnTo>
                  <a:lnTo>
                    <a:pt x="496" y="671"/>
                  </a:lnTo>
                  <a:lnTo>
                    <a:pt x="499" y="670"/>
                  </a:lnTo>
                  <a:lnTo>
                    <a:pt x="501" y="669"/>
                  </a:lnTo>
                  <a:lnTo>
                    <a:pt x="504" y="667"/>
                  </a:lnTo>
                  <a:lnTo>
                    <a:pt x="506" y="665"/>
                  </a:lnTo>
                  <a:lnTo>
                    <a:pt x="507" y="663"/>
                  </a:lnTo>
                  <a:lnTo>
                    <a:pt x="508" y="659"/>
                  </a:lnTo>
                  <a:lnTo>
                    <a:pt x="508" y="656"/>
                  </a:lnTo>
                  <a:lnTo>
                    <a:pt x="508" y="15"/>
                  </a:lnTo>
                  <a:lnTo>
                    <a:pt x="508" y="12"/>
                  </a:lnTo>
                  <a:lnTo>
                    <a:pt x="507" y="9"/>
                  </a:lnTo>
                  <a:lnTo>
                    <a:pt x="506" y="7"/>
                  </a:lnTo>
                  <a:lnTo>
                    <a:pt x="504" y="5"/>
                  </a:lnTo>
                  <a:lnTo>
                    <a:pt x="501" y="3"/>
                  </a:lnTo>
                  <a:lnTo>
                    <a:pt x="499" y="1"/>
                  </a:lnTo>
                  <a:lnTo>
                    <a:pt x="496" y="0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Freeform 950">
            <a:extLst>
              <a:ext uri="{FF2B5EF4-FFF2-40B4-BE49-F238E27FC236}">
                <a16:creationId xmlns=""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10805577" y="5279808"/>
            <a:ext cx="220663" cy="285750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" name="Group 39">
            <a:extLst>
              <a:ext uri="{FF2B5EF4-FFF2-40B4-BE49-F238E27FC236}">
                <a16:creationId xmlns="" xmlns:a16="http://schemas.microsoft.com/office/drawing/2014/main" id="{8A00571E-411D-4C15-B2ED-14DFD645F7A4}"/>
              </a:ext>
            </a:extLst>
          </p:cNvPr>
          <p:cNvGrpSpPr/>
          <p:nvPr/>
        </p:nvGrpSpPr>
        <p:grpSpPr>
          <a:xfrm>
            <a:off x="804672" y="1938529"/>
            <a:ext cx="5257234" cy="536448"/>
            <a:chOff x="2562895" y="1897663"/>
            <a:chExt cx="5001650" cy="507832"/>
          </a:xfrm>
        </p:grpSpPr>
        <p:sp>
          <p:nvSpPr>
            <p:cNvPr id="53" name="Freeform 4460">
              <a:extLst>
                <a:ext uri="{FF2B5EF4-FFF2-40B4-BE49-F238E27FC236}">
                  <a16:creationId xmlns="" xmlns:a16="http://schemas.microsoft.com/office/drawing/2014/main" id="{70C96CB5-C54F-488C-B924-7C1EFA0EF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2895" y="1967271"/>
              <a:ext cx="521967" cy="438224"/>
            </a:xfrm>
            <a:custGeom>
              <a:avLst/>
              <a:gdLst>
                <a:gd name="T0" fmla="*/ 371 w 718"/>
                <a:gd name="T1" fmla="*/ 473 h 718"/>
                <a:gd name="T2" fmla="*/ 359 w 718"/>
                <a:gd name="T3" fmla="*/ 478 h 718"/>
                <a:gd name="T4" fmla="*/ 346 w 718"/>
                <a:gd name="T5" fmla="*/ 473 h 718"/>
                <a:gd name="T6" fmla="*/ 344 w 718"/>
                <a:gd name="T7" fmla="*/ 371 h 718"/>
                <a:gd name="T8" fmla="*/ 353 w 718"/>
                <a:gd name="T9" fmla="*/ 361 h 718"/>
                <a:gd name="T10" fmla="*/ 381 w 718"/>
                <a:gd name="T11" fmla="*/ 356 h 718"/>
                <a:gd name="T12" fmla="*/ 412 w 718"/>
                <a:gd name="T13" fmla="*/ 337 h 718"/>
                <a:gd name="T14" fmla="*/ 430 w 718"/>
                <a:gd name="T15" fmla="*/ 307 h 718"/>
                <a:gd name="T16" fmla="*/ 432 w 718"/>
                <a:gd name="T17" fmla="*/ 270 h 718"/>
                <a:gd name="T18" fmla="*/ 417 w 718"/>
                <a:gd name="T19" fmla="*/ 238 h 718"/>
                <a:gd name="T20" fmla="*/ 388 w 718"/>
                <a:gd name="T21" fmla="*/ 215 h 718"/>
                <a:gd name="T22" fmla="*/ 352 w 718"/>
                <a:gd name="T23" fmla="*/ 210 h 718"/>
                <a:gd name="T24" fmla="*/ 318 w 718"/>
                <a:gd name="T25" fmla="*/ 223 h 718"/>
                <a:gd name="T26" fmla="*/ 293 w 718"/>
                <a:gd name="T27" fmla="*/ 249 h 718"/>
                <a:gd name="T28" fmla="*/ 284 w 718"/>
                <a:gd name="T29" fmla="*/ 285 h 718"/>
                <a:gd name="T30" fmla="*/ 278 w 718"/>
                <a:gd name="T31" fmla="*/ 298 h 718"/>
                <a:gd name="T32" fmla="*/ 263 w 718"/>
                <a:gd name="T33" fmla="*/ 299 h 718"/>
                <a:gd name="T34" fmla="*/ 254 w 718"/>
                <a:gd name="T35" fmla="*/ 288 h 718"/>
                <a:gd name="T36" fmla="*/ 263 w 718"/>
                <a:gd name="T37" fmla="*/ 244 h 718"/>
                <a:gd name="T38" fmla="*/ 292 w 718"/>
                <a:gd name="T39" fmla="*/ 205 h 718"/>
                <a:gd name="T40" fmla="*/ 338 w 718"/>
                <a:gd name="T41" fmla="*/ 182 h 718"/>
                <a:gd name="T42" fmla="*/ 390 w 718"/>
                <a:gd name="T43" fmla="*/ 184 h 718"/>
                <a:gd name="T44" fmla="*/ 433 w 718"/>
                <a:gd name="T45" fmla="*/ 211 h 718"/>
                <a:gd name="T46" fmla="*/ 459 w 718"/>
                <a:gd name="T47" fmla="*/ 254 h 718"/>
                <a:gd name="T48" fmla="*/ 462 w 718"/>
                <a:gd name="T49" fmla="*/ 304 h 718"/>
                <a:gd name="T50" fmla="*/ 444 w 718"/>
                <a:gd name="T51" fmla="*/ 347 h 718"/>
                <a:gd name="T52" fmla="*/ 410 w 718"/>
                <a:gd name="T53" fmla="*/ 377 h 718"/>
                <a:gd name="T54" fmla="*/ 359 w 718"/>
                <a:gd name="T55" fmla="*/ 576 h 718"/>
                <a:gd name="T56" fmla="*/ 328 w 718"/>
                <a:gd name="T57" fmla="*/ 560 h 718"/>
                <a:gd name="T58" fmla="*/ 324 w 718"/>
                <a:gd name="T59" fmla="*/ 524 h 718"/>
                <a:gd name="T60" fmla="*/ 352 w 718"/>
                <a:gd name="T61" fmla="*/ 502 h 718"/>
                <a:gd name="T62" fmla="*/ 385 w 718"/>
                <a:gd name="T63" fmla="*/ 513 h 718"/>
                <a:gd name="T64" fmla="*/ 396 w 718"/>
                <a:gd name="T65" fmla="*/ 546 h 718"/>
                <a:gd name="T66" fmla="*/ 373 w 718"/>
                <a:gd name="T67" fmla="*/ 574 h 718"/>
                <a:gd name="T68" fmla="*/ 322 w 718"/>
                <a:gd name="T69" fmla="*/ 2 h 718"/>
                <a:gd name="T70" fmla="*/ 235 w 718"/>
                <a:gd name="T71" fmla="*/ 23 h 718"/>
                <a:gd name="T72" fmla="*/ 158 w 718"/>
                <a:gd name="T73" fmla="*/ 62 h 718"/>
                <a:gd name="T74" fmla="*/ 93 w 718"/>
                <a:gd name="T75" fmla="*/ 118 h 718"/>
                <a:gd name="T76" fmla="*/ 44 w 718"/>
                <a:gd name="T77" fmla="*/ 188 h 718"/>
                <a:gd name="T78" fmla="*/ 11 w 718"/>
                <a:gd name="T79" fmla="*/ 270 h 718"/>
                <a:gd name="T80" fmla="*/ 0 w 718"/>
                <a:gd name="T81" fmla="*/ 360 h 718"/>
                <a:gd name="T82" fmla="*/ 11 w 718"/>
                <a:gd name="T83" fmla="*/ 450 h 718"/>
                <a:gd name="T84" fmla="*/ 44 w 718"/>
                <a:gd name="T85" fmla="*/ 531 h 718"/>
                <a:gd name="T86" fmla="*/ 93 w 718"/>
                <a:gd name="T87" fmla="*/ 600 h 718"/>
                <a:gd name="T88" fmla="*/ 158 w 718"/>
                <a:gd name="T89" fmla="*/ 657 h 718"/>
                <a:gd name="T90" fmla="*/ 235 w 718"/>
                <a:gd name="T91" fmla="*/ 697 h 718"/>
                <a:gd name="T92" fmla="*/ 322 w 718"/>
                <a:gd name="T93" fmla="*/ 716 h 718"/>
                <a:gd name="T94" fmla="*/ 414 w 718"/>
                <a:gd name="T95" fmla="*/ 714 h 718"/>
                <a:gd name="T96" fmla="*/ 498 w 718"/>
                <a:gd name="T97" fmla="*/ 690 h 718"/>
                <a:gd name="T98" fmla="*/ 573 w 718"/>
                <a:gd name="T99" fmla="*/ 647 h 718"/>
                <a:gd name="T100" fmla="*/ 635 w 718"/>
                <a:gd name="T101" fmla="*/ 588 h 718"/>
                <a:gd name="T102" fmla="*/ 682 w 718"/>
                <a:gd name="T103" fmla="*/ 515 h 718"/>
                <a:gd name="T104" fmla="*/ 710 w 718"/>
                <a:gd name="T105" fmla="*/ 431 h 718"/>
                <a:gd name="T106" fmla="*/ 718 w 718"/>
                <a:gd name="T107" fmla="*/ 340 h 718"/>
                <a:gd name="T108" fmla="*/ 702 w 718"/>
                <a:gd name="T109" fmla="*/ 253 h 718"/>
                <a:gd name="T110" fmla="*/ 665 w 718"/>
                <a:gd name="T111" fmla="*/ 174 h 718"/>
                <a:gd name="T112" fmla="*/ 613 w 718"/>
                <a:gd name="T113" fmla="*/ 106 h 718"/>
                <a:gd name="T114" fmla="*/ 544 w 718"/>
                <a:gd name="T115" fmla="*/ 53 h 718"/>
                <a:gd name="T116" fmla="*/ 465 w 718"/>
                <a:gd name="T117" fmla="*/ 16 h 718"/>
                <a:gd name="T118" fmla="*/ 377 w 718"/>
                <a:gd name="T119" fmla="*/ 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718">
                  <a:moveTo>
                    <a:pt x="374" y="390"/>
                  </a:moveTo>
                  <a:lnTo>
                    <a:pt x="374" y="463"/>
                  </a:lnTo>
                  <a:lnTo>
                    <a:pt x="373" y="467"/>
                  </a:lnTo>
                  <a:lnTo>
                    <a:pt x="373" y="470"/>
                  </a:lnTo>
                  <a:lnTo>
                    <a:pt x="371" y="473"/>
                  </a:lnTo>
                  <a:lnTo>
                    <a:pt x="370" y="475"/>
                  </a:lnTo>
                  <a:lnTo>
                    <a:pt x="367" y="476"/>
                  </a:lnTo>
                  <a:lnTo>
                    <a:pt x="365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6" y="478"/>
                  </a:lnTo>
                  <a:lnTo>
                    <a:pt x="353" y="477"/>
                  </a:lnTo>
                  <a:lnTo>
                    <a:pt x="351" y="476"/>
                  </a:lnTo>
                  <a:lnTo>
                    <a:pt x="349" y="475"/>
                  </a:lnTo>
                  <a:lnTo>
                    <a:pt x="346" y="473"/>
                  </a:lnTo>
                  <a:lnTo>
                    <a:pt x="345" y="470"/>
                  </a:lnTo>
                  <a:lnTo>
                    <a:pt x="344" y="467"/>
                  </a:lnTo>
                  <a:lnTo>
                    <a:pt x="344" y="463"/>
                  </a:lnTo>
                  <a:lnTo>
                    <a:pt x="344" y="375"/>
                  </a:lnTo>
                  <a:lnTo>
                    <a:pt x="344" y="371"/>
                  </a:lnTo>
                  <a:lnTo>
                    <a:pt x="345" y="368"/>
                  </a:lnTo>
                  <a:lnTo>
                    <a:pt x="346" y="366"/>
                  </a:lnTo>
                  <a:lnTo>
                    <a:pt x="349" y="364"/>
                  </a:lnTo>
                  <a:lnTo>
                    <a:pt x="351" y="362"/>
                  </a:lnTo>
                  <a:lnTo>
                    <a:pt x="353" y="361"/>
                  </a:lnTo>
                  <a:lnTo>
                    <a:pt x="356" y="360"/>
                  </a:lnTo>
                  <a:lnTo>
                    <a:pt x="359" y="360"/>
                  </a:lnTo>
                  <a:lnTo>
                    <a:pt x="367" y="359"/>
                  </a:lnTo>
                  <a:lnTo>
                    <a:pt x="374" y="358"/>
                  </a:lnTo>
                  <a:lnTo>
                    <a:pt x="381" y="356"/>
                  </a:lnTo>
                  <a:lnTo>
                    <a:pt x="388" y="353"/>
                  </a:lnTo>
                  <a:lnTo>
                    <a:pt x="395" y="350"/>
                  </a:lnTo>
                  <a:lnTo>
                    <a:pt x="401" y="347"/>
                  </a:lnTo>
                  <a:lnTo>
                    <a:pt x="406" y="343"/>
                  </a:lnTo>
                  <a:lnTo>
                    <a:pt x="412" y="337"/>
                  </a:lnTo>
                  <a:lnTo>
                    <a:pt x="417" y="332"/>
                  </a:lnTo>
                  <a:lnTo>
                    <a:pt x="421" y="327"/>
                  </a:lnTo>
                  <a:lnTo>
                    <a:pt x="425" y="320"/>
                  </a:lnTo>
                  <a:lnTo>
                    <a:pt x="428" y="314"/>
                  </a:lnTo>
                  <a:lnTo>
                    <a:pt x="430" y="307"/>
                  </a:lnTo>
                  <a:lnTo>
                    <a:pt x="432" y="300"/>
                  </a:lnTo>
                  <a:lnTo>
                    <a:pt x="433" y="292"/>
                  </a:lnTo>
                  <a:lnTo>
                    <a:pt x="434" y="285"/>
                  </a:lnTo>
                  <a:lnTo>
                    <a:pt x="433" y="277"/>
                  </a:lnTo>
                  <a:lnTo>
                    <a:pt x="432" y="270"/>
                  </a:lnTo>
                  <a:lnTo>
                    <a:pt x="430" y="262"/>
                  </a:lnTo>
                  <a:lnTo>
                    <a:pt x="428" y="256"/>
                  </a:lnTo>
                  <a:lnTo>
                    <a:pt x="425" y="249"/>
                  </a:lnTo>
                  <a:lnTo>
                    <a:pt x="421" y="243"/>
                  </a:lnTo>
                  <a:lnTo>
                    <a:pt x="417" y="238"/>
                  </a:lnTo>
                  <a:lnTo>
                    <a:pt x="412" y="232"/>
                  </a:lnTo>
                  <a:lnTo>
                    <a:pt x="406" y="227"/>
                  </a:lnTo>
                  <a:lnTo>
                    <a:pt x="401" y="223"/>
                  </a:lnTo>
                  <a:lnTo>
                    <a:pt x="395" y="218"/>
                  </a:lnTo>
                  <a:lnTo>
                    <a:pt x="388" y="215"/>
                  </a:lnTo>
                  <a:lnTo>
                    <a:pt x="381" y="213"/>
                  </a:lnTo>
                  <a:lnTo>
                    <a:pt x="374" y="211"/>
                  </a:lnTo>
                  <a:lnTo>
                    <a:pt x="367" y="210"/>
                  </a:lnTo>
                  <a:lnTo>
                    <a:pt x="359" y="210"/>
                  </a:lnTo>
                  <a:lnTo>
                    <a:pt x="352" y="210"/>
                  </a:lnTo>
                  <a:lnTo>
                    <a:pt x="344" y="211"/>
                  </a:lnTo>
                  <a:lnTo>
                    <a:pt x="337" y="213"/>
                  </a:lnTo>
                  <a:lnTo>
                    <a:pt x="329" y="215"/>
                  </a:lnTo>
                  <a:lnTo>
                    <a:pt x="323" y="218"/>
                  </a:lnTo>
                  <a:lnTo>
                    <a:pt x="318" y="223"/>
                  </a:lnTo>
                  <a:lnTo>
                    <a:pt x="311" y="227"/>
                  </a:lnTo>
                  <a:lnTo>
                    <a:pt x="306" y="232"/>
                  </a:lnTo>
                  <a:lnTo>
                    <a:pt x="301" y="238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90" y="256"/>
                  </a:lnTo>
                  <a:lnTo>
                    <a:pt x="288" y="262"/>
                  </a:lnTo>
                  <a:lnTo>
                    <a:pt x="285" y="270"/>
                  </a:lnTo>
                  <a:lnTo>
                    <a:pt x="284" y="277"/>
                  </a:lnTo>
                  <a:lnTo>
                    <a:pt x="284" y="285"/>
                  </a:lnTo>
                  <a:lnTo>
                    <a:pt x="283" y="288"/>
                  </a:lnTo>
                  <a:lnTo>
                    <a:pt x="283" y="290"/>
                  </a:lnTo>
                  <a:lnTo>
                    <a:pt x="281" y="293"/>
                  </a:lnTo>
                  <a:lnTo>
                    <a:pt x="280" y="295"/>
                  </a:lnTo>
                  <a:lnTo>
                    <a:pt x="278" y="298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69" y="300"/>
                  </a:lnTo>
                  <a:lnTo>
                    <a:pt x="266" y="299"/>
                  </a:lnTo>
                  <a:lnTo>
                    <a:pt x="263" y="299"/>
                  </a:lnTo>
                  <a:lnTo>
                    <a:pt x="261" y="298"/>
                  </a:lnTo>
                  <a:lnTo>
                    <a:pt x="259" y="295"/>
                  </a:lnTo>
                  <a:lnTo>
                    <a:pt x="257" y="293"/>
                  </a:lnTo>
                  <a:lnTo>
                    <a:pt x="255" y="290"/>
                  </a:lnTo>
                  <a:lnTo>
                    <a:pt x="254" y="288"/>
                  </a:lnTo>
                  <a:lnTo>
                    <a:pt x="254" y="285"/>
                  </a:lnTo>
                  <a:lnTo>
                    <a:pt x="254" y="274"/>
                  </a:lnTo>
                  <a:lnTo>
                    <a:pt x="257" y="263"/>
                  </a:lnTo>
                  <a:lnTo>
                    <a:pt x="259" y="254"/>
                  </a:lnTo>
                  <a:lnTo>
                    <a:pt x="263" y="244"/>
                  </a:lnTo>
                  <a:lnTo>
                    <a:pt x="267" y="236"/>
                  </a:lnTo>
                  <a:lnTo>
                    <a:pt x="273" y="226"/>
                  </a:lnTo>
                  <a:lnTo>
                    <a:pt x="278" y="218"/>
                  </a:lnTo>
                  <a:lnTo>
                    <a:pt x="285" y="211"/>
                  </a:lnTo>
                  <a:lnTo>
                    <a:pt x="292" y="205"/>
                  </a:lnTo>
                  <a:lnTo>
                    <a:pt x="300" y="198"/>
                  </a:lnTo>
                  <a:lnTo>
                    <a:pt x="309" y="193"/>
                  </a:lnTo>
                  <a:lnTo>
                    <a:pt x="319" y="188"/>
                  </a:lnTo>
                  <a:lnTo>
                    <a:pt x="328" y="184"/>
                  </a:lnTo>
                  <a:lnTo>
                    <a:pt x="338" y="182"/>
                  </a:lnTo>
                  <a:lnTo>
                    <a:pt x="349" y="180"/>
                  </a:lnTo>
                  <a:lnTo>
                    <a:pt x="359" y="180"/>
                  </a:lnTo>
                  <a:lnTo>
                    <a:pt x="370" y="180"/>
                  </a:lnTo>
                  <a:lnTo>
                    <a:pt x="380" y="182"/>
                  </a:lnTo>
                  <a:lnTo>
                    <a:pt x="390" y="184"/>
                  </a:lnTo>
                  <a:lnTo>
                    <a:pt x="400" y="188"/>
                  </a:lnTo>
                  <a:lnTo>
                    <a:pt x="408" y="193"/>
                  </a:lnTo>
                  <a:lnTo>
                    <a:pt x="417" y="198"/>
                  </a:lnTo>
                  <a:lnTo>
                    <a:pt x="426" y="205"/>
                  </a:lnTo>
                  <a:lnTo>
                    <a:pt x="433" y="211"/>
                  </a:lnTo>
                  <a:lnTo>
                    <a:pt x="439" y="218"/>
                  </a:lnTo>
                  <a:lnTo>
                    <a:pt x="446" y="226"/>
                  </a:lnTo>
                  <a:lnTo>
                    <a:pt x="451" y="236"/>
                  </a:lnTo>
                  <a:lnTo>
                    <a:pt x="456" y="244"/>
                  </a:lnTo>
                  <a:lnTo>
                    <a:pt x="459" y="254"/>
                  </a:lnTo>
                  <a:lnTo>
                    <a:pt x="461" y="263"/>
                  </a:lnTo>
                  <a:lnTo>
                    <a:pt x="463" y="274"/>
                  </a:lnTo>
                  <a:lnTo>
                    <a:pt x="463" y="285"/>
                  </a:lnTo>
                  <a:lnTo>
                    <a:pt x="463" y="294"/>
                  </a:lnTo>
                  <a:lnTo>
                    <a:pt x="462" y="304"/>
                  </a:lnTo>
                  <a:lnTo>
                    <a:pt x="460" y="314"/>
                  </a:lnTo>
                  <a:lnTo>
                    <a:pt x="457" y="322"/>
                  </a:lnTo>
                  <a:lnTo>
                    <a:pt x="453" y="331"/>
                  </a:lnTo>
                  <a:lnTo>
                    <a:pt x="448" y="339"/>
                  </a:lnTo>
                  <a:lnTo>
                    <a:pt x="444" y="347"/>
                  </a:lnTo>
                  <a:lnTo>
                    <a:pt x="437" y="354"/>
                  </a:lnTo>
                  <a:lnTo>
                    <a:pt x="431" y="361"/>
                  </a:lnTo>
                  <a:lnTo>
                    <a:pt x="425" y="367"/>
                  </a:lnTo>
                  <a:lnTo>
                    <a:pt x="417" y="373"/>
                  </a:lnTo>
                  <a:lnTo>
                    <a:pt x="410" y="377"/>
                  </a:lnTo>
                  <a:lnTo>
                    <a:pt x="401" y="381"/>
                  </a:lnTo>
                  <a:lnTo>
                    <a:pt x="392" y="384"/>
                  </a:lnTo>
                  <a:lnTo>
                    <a:pt x="383" y="387"/>
                  </a:lnTo>
                  <a:lnTo>
                    <a:pt x="374" y="390"/>
                  </a:lnTo>
                  <a:close/>
                  <a:moveTo>
                    <a:pt x="359" y="576"/>
                  </a:moveTo>
                  <a:lnTo>
                    <a:pt x="352" y="576"/>
                  </a:lnTo>
                  <a:lnTo>
                    <a:pt x="344" y="574"/>
                  </a:lnTo>
                  <a:lnTo>
                    <a:pt x="338" y="569"/>
                  </a:lnTo>
                  <a:lnTo>
                    <a:pt x="332" y="565"/>
                  </a:lnTo>
                  <a:lnTo>
                    <a:pt x="328" y="560"/>
                  </a:lnTo>
                  <a:lnTo>
                    <a:pt x="324" y="553"/>
                  </a:lnTo>
                  <a:lnTo>
                    <a:pt x="322" y="546"/>
                  </a:lnTo>
                  <a:lnTo>
                    <a:pt x="322" y="538"/>
                  </a:lnTo>
                  <a:lnTo>
                    <a:pt x="322" y="532"/>
                  </a:lnTo>
                  <a:lnTo>
                    <a:pt x="324" y="524"/>
                  </a:lnTo>
                  <a:lnTo>
                    <a:pt x="328" y="518"/>
                  </a:lnTo>
                  <a:lnTo>
                    <a:pt x="332" y="513"/>
                  </a:lnTo>
                  <a:lnTo>
                    <a:pt x="338" y="508"/>
                  </a:lnTo>
                  <a:lnTo>
                    <a:pt x="344" y="504"/>
                  </a:lnTo>
                  <a:lnTo>
                    <a:pt x="352" y="502"/>
                  </a:lnTo>
                  <a:lnTo>
                    <a:pt x="359" y="501"/>
                  </a:lnTo>
                  <a:lnTo>
                    <a:pt x="367" y="502"/>
                  </a:lnTo>
                  <a:lnTo>
                    <a:pt x="373" y="504"/>
                  </a:lnTo>
                  <a:lnTo>
                    <a:pt x="380" y="508"/>
                  </a:lnTo>
                  <a:lnTo>
                    <a:pt x="385" y="513"/>
                  </a:lnTo>
                  <a:lnTo>
                    <a:pt x="390" y="518"/>
                  </a:lnTo>
                  <a:lnTo>
                    <a:pt x="393" y="524"/>
                  </a:lnTo>
                  <a:lnTo>
                    <a:pt x="396" y="532"/>
                  </a:lnTo>
                  <a:lnTo>
                    <a:pt x="397" y="538"/>
                  </a:lnTo>
                  <a:lnTo>
                    <a:pt x="396" y="546"/>
                  </a:lnTo>
                  <a:lnTo>
                    <a:pt x="393" y="553"/>
                  </a:lnTo>
                  <a:lnTo>
                    <a:pt x="390" y="560"/>
                  </a:lnTo>
                  <a:lnTo>
                    <a:pt x="385" y="565"/>
                  </a:lnTo>
                  <a:lnTo>
                    <a:pt x="380" y="569"/>
                  </a:lnTo>
                  <a:lnTo>
                    <a:pt x="373" y="574"/>
                  </a:lnTo>
                  <a:lnTo>
                    <a:pt x="367" y="576"/>
                  </a:lnTo>
                  <a:lnTo>
                    <a:pt x="359" y="576"/>
                  </a:lnTo>
                  <a:close/>
                  <a:moveTo>
                    <a:pt x="359" y="0"/>
                  </a:moveTo>
                  <a:lnTo>
                    <a:pt x="340" y="1"/>
                  </a:lnTo>
                  <a:lnTo>
                    <a:pt x="322" y="2"/>
                  </a:lnTo>
                  <a:lnTo>
                    <a:pt x="305" y="4"/>
                  </a:lnTo>
                  <a:lnTo>
                    <a:pt x="286" y="8"/>
                  </a:lnTo>
                  <a:lnTo>
                    <a:pt x="269" y="12"/>
                  </a:lnTo>
                  <a:lnTo>
                    <a:pt x="252" y="16"/>
                  </a:lnTo>
                  <a:lnTo>
                    <a:pt x="235" y="23"/>
                  </a:lnTo>
                  <a:lnTo>
                    <a:pt x="219" y="29"/>
                  </a:lnTo>
                  <a:lnTo>
                    <a:pt x="203" y="36"/>
                  </a:lnTo>
                  <a:lnTo>
                    <a:pt x="188" y="44"/>
                  </a:lnTo>
                  <a:lnTo>
                    <a:pt x="173" y="53"/>
                  </a:lnTo>
                  <a:lnTo>
                    <a:pt x="158" y="62"/>
                  </a:lnTo>
                  <a:lnTo>
                    <a:pt x="144" y="72"/>
                  </a:lnTo>
                  <a:lnTo>
                    <a:pt x="130" y="83"/>
                  </a:lnTo>
                  <a:lnTo>
                    <a:pt x="117" y="94"/>
                  </a:lnTo>
                  <a:lnTo>
                    <a:pt x="106" y="106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2" y="159"/>
                  </a:lnTo>
                  <a:lnTo>
                    <a:pt x="52" y="174"/>
                  </a:lnTo>
                  <a:lnTo>
                    <a:pt x="44" y="188"/>
                  </a:lnTo>
                  <a:lnTo>
                    <a:pt x="35" y="205"/>
                  </a:lnTo>
                  <a:lnTo>
                    <a:pt x="29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7"/>
                  </a:lnTo>
                  <a:lnTo>
                    <a:pt x="4" y="305"/>
                  </a:lnTo>
                  <a:lnTo>
                    <a:pt x="2" y="322"/>
                  </a:lnTo>
                  <a:lnTo>
                    <a:pt x="1" y="340"/>
                  </a:lnTo>
                  <a:lnTo>
                    <a:pt x="0" y="360"/>
                  </a:lnTo>
                  <a:lnTo>
                    <a:pt x="1" y="378"/>
                  </a:lnTo>
                  <a:lnTo>
                    <a:pt x="2" y="396"/>
                  </a:lnTo>
                  <a:lnTo>
                    <a:pt x="4" y="414"/>
                  </a:lnTo>
                  <a:lnTo>
                    <a:pt x="7" y="431"/>
                  </a:lnTo>
                  <a:lnTo>
                    <a:pt x="11" y="450"/>
                  </a:lnTo>
                  <a:lnTo>
                    <a:pt x="16" y="467"/>
                  </a:lnTo>
                  <a:lnTo>
                    <a:pt x="22" y="483"/>
                  </a:lnTo>
                  <a:lnTo>
                    <a:pt x="29" y="499"/>
                  </a:lnTo>
                  <a:lnTo>
                    <a:pt x="35" y="515"/>
                  </a:lnTo>
                  <a:lnTo>
                    <a:pt x="44" y="531"/>
                  </a:lnTo>
                  <a:lnTo>
                    <a:pt x="52" y="546"/>
                  </a:lnTo>
                  <a:lnTo>
                    <a:pt x="62" y="560"/>
                  </a:lnTo>
                  <a:lnTo>
                    <a:pt x="71" y="575"/>
                  </a:lnTo>
                  <a:lnTo>
                    <a:pt x="82" y="588"/>
                  </a:lnTo>
                  <a:lnTo>
                    <a:pt x="93" y="600"/>
                  </a:lnTo>
                  <a:lnTo>
                    <a:pt x="106" y="613"/>
                  </a:lnTo>
                  <a:lnTo>
                    <a:pt x="117" y="625"/>
                  </a:lnTo>
                  <a:lnTo>
                    <a:pt x="130" y="637"/>
                  </a:lnTo>
                  <a:lnTo>
                    <a:pt x="144" y="647"/>
                  </a:lnTo>
                  <a:lnTo>
                    <a:pt x="158" y="657"/>
                  </a:lnTo>
                  <a:lnTo>
                    <a:pt x="173" y="667"/>
                  </a:lnTo>
                  <a:lnTo>
                    <a:pt x="188" y="675"/>
                  </a:lnTo>
                  <a:lnTo>
                    <a:pt x="203" y="683"/>
                  </a:lnTo>
                  <a:lnTo>
                    <a:pt x="219" y="690"/>
                  </a:lnTo>
                  <a:lnTo>
                    <a:pt x="235" y="697"/>
                  </a:lnTo>
                  <a:lnTo>
                    <a:pt x="252" y="702"/>
                  </a:lnTo>
                  <a:lnTo>
                    <a:pt x="269" y="707"/>
                  </a:lnTo>
                  <a:lnTo>
                    <a:pt x="286" y="711"/>
                  </a:lnTo>
                  <a:lnTo>
                    <a:pt x="305" y="714"/>
                  </a:lnTo>
                  <a:lnTo>
                    <a:pt x="322" y="716"/>
                  </a:lnTo>
                  <a:lnTo>
                    <a:pt x="340" y="718"/>
                  </a:lnTo>
                  <a:lnTo>
                    <a:pt x="359" y="718"/>
                  </a:lnTo>
                  <a:lnTo>
                    <a:pt x="377" y="718"/>
                  </a:lnTo>
                  <a:lnTo>
                    <a:pt x="396" y="716"/>
                  </a:lnTo>
                  <a:lnTo>
                    <a:pt x="414" y="714"/>
                  </a:lnTo>
                  <a:lnTo>
                    <a:pt x="431" y="711"/>
                  </a:lnTo>
                  <a:lnTo>
                    <a:pt x="448" y="707"/>
                  </a:lnTo>
                  <a:lnTo>
                    <a:pt x="465" y="702"/>
                  </a:lnTo>
                  <a:lnTo>
                    <a:pt x="482" y="697"/>
                  </a:lnTo>
                  <a:lnTo>
                    <a:pt x="498" y="690"/>
                  </a:lnTo>
                  <a:lnTo>
                    <a:pt x="514" y="683"/>
                  </a:lnTo>
                  <a:lnTo>
                    <a:pt x="529" y="675"/>
                  </a:lnTo>
                  <a:lnTo>
                    <a:pt x="544" y="667"/>
                  </a:lnTo>
                  <a:lnTo>
                    <a:pt x="559" y="657"/>
                  </a:lnTo>
                  <a:lnTo>
                    <a:pt x="573" y="647"/>
                  </a:lnTo>
                  <a:lnTo>
                    <a:pt x="587" y="637"/>
                  </a:lnTo>
                  <a:lnTo>
                    <a:pt x="600" y="625"/>
                  </a:lnTo>
                  <a:lnTo>
                    <a:pt x="613" y="613"/>
                  </a:lnTo>
                  <a:lnTo>
                    <a:pt x="625" y="600"/>
                  </a:lnTo>
                  <a:lnTo>
                    <a:pt x="635" y="588"/>
                  </a:lnTo>
                  <a:lnTo>
                    <a:pt x="646" y="575"/>
                  </a:lnTo>
                  <a:lnTo>
                    <a:pt x="657" y="560"/>
                  </a:lnTo>
                  <a:lnTo>
                    <a:pt x="665" y="546"/>
                  </a:lnTo>
                  <a:lnTo>
                    <a:pt x="675" y="531"/>
                  </a:lnTo>
                  <a:lnTo>
                    <a:pt x="682" y="515"/>
                  </a:lnTo>
                  <a:lnTo>
                    <a:pt x="690" y="499"/>
                  </a:lnTo>
                  <a:lnTo>
                    <a:pt x="696" y="483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0" y="431"/>
                  </a:lnTo>
                  <a:lnTo>
                    <a:pt x="713" y="414"/>
                  </a:lnTo>
                  <a:lnTo>
                    <a:pt x="716" y="396"/>
                  </a:lnTo>
                  <a:lnTo>
                    <a:pt x="718" y="378"/>
                  </a:lnTo>
                  <a:lnTo>
                    <a:pt x="718" y="360"/>
                  </a:lnTo>
                  <a:lnTo>
                    <a:pt x="718" y="340"/>
                  </a:lnTo>
                  <a:lnTo>
                    <a:pt x="716" y="322"/>
                  </a:lnTo>
                  <a:lnTo>
                    <a:pt x="713" y="305"/>
                  </a:lnTo>
                  <a:lnTo>
                    <a:pt x="710" y="287"/>
                  </a:lnTo>
                  <a:lnTo>
                    <a:pt x="707" y="270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0" y="220"/>
                  </a:lnTo>
                  <a:lnTo>
                    <a:pt x="682" y="205"/>
                  </a:lnTo>
                  <a:lnTo>
                    <a:pt x="675" y="188"/>
                  </a:lnTo>
                  <a:lnTo>
                    <a:pt x="665" y="174"/>
                  </a:lnTo>
                  <a:lnTo>
                    <a:pt x="657" y="159"/>
                  </a:lnTo>
                  <a:lnTo>
                    <a:pt x="646" y="145"/>
                  </a:lnTo>
                  <a:lnTo>
                    <a:pt x="635" y="132"/>
                  </a:lnTo>
                  <a:lnTo>
                    <a:pt x="625" y="118"/>
                  </a:lnTo>
                  <a:lnTo>
                    <a:pt x="613" y="106"/>
                  </a:lnTo>
                  <a:lnTo>
                    <a:pt x="600" y="94"/>
                  </a:lnTo>
                  <a:lnTo>
                    <a:pt x="587" y="83"/>
                  </a:lnTo>
                  <a:lnTo>
                    <a:pt x="573" y="72"/>
                  </a:lnTo>
                  <a:lnTo>
                    <a:pt x="559" y="62"/>
                  </a:lnTo>
                  <a:lnTo>
                    <a:pt x="544" y="53"/>
                  </a:lnTo>
                  <a:lnTo>
                    <a:pt x="529" y="44"/>
                  </a:lnTo>
                  <a:lnTo>
                    <a:pt x="514" y="36"/>
                  </a:lnTo>
                  <a:lnTo>
                    <a:pt x="498" y="29"/>
                  </a:lnTo>
                  <a:lnTo>
                    <a:pt x="482" y="23"/>
                  </a:lnTo>
                  <a:lnTo>
                    <a:pt x="465" y="16"/>
                  </a:lnTo>
                  <a:lnTo>
                    <a:pt x="448" y="12"/>
                  </a:lnTo>
                  <a:lnTo>
                    <a:pt x="431" y="8"/>
                  </a:lnTo>
                  <a:lnTo>
                    <a:pt x="414" y="4"/>
                  </a:lnTo>
                  <a:lnTo>
                    <a:pt x="396" y="2"/>
                  </a:lnTo>
                  <a:lnTo>
                    <a:pt x="377" y="1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5FF91E82-2914-42E0-9AB0-E0467A788939}"/>
                </a:ext>
              </a:extLst>
            </p:cNvPr>
            <p:cNvSpPr txBox="1"/>
            <p:nvPr/>
          </p:nvSpPr>
          <p:spPr>
            <a:xfrm>
              <a:off x="3129914" y="1897663"/>
              <a:ext cx="4434631" cy="2330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sz="1600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645920" y="1194816"/>
            <a:ext cx="535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Вероятно, оценка должна включать: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487425" y="1889760"/>
            <a:ext cx="4608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знаний учащихся по предмету;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38656" y="2880879"/>
            <a:ext cx="72989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езультаты деятельности;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6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690563" y="314325"/>
            <a:ext cx="1080835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CF5-7D66-4CD0-9E7B-9C396B7C8ADE}" type="datetime1">
              <a:rPr lang="en-US" smtClean="0"/>
              <a:pPr/>
              <a:t>4/11/2023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4A7F3361-96D4-4919-A54E-737E917283CA}"/>
              </a:ext>
            </a:extLst>
          </p:cNvPr>
          <p:cNvGrpSpPr/>
          <p:nvPr/>
        </p:nvGrpSpPr>
        <p:grpSpPr>
          <a:xfrm>
            <a:off x="4781551" y="3244918"/>
            <a:ext cx="476250" cy="452568"/>
            <a:chOff x="5465763" y="1358900"/>
            <a:chExt cx="287337" cy="273050"/>
          </a:xfrm>
          <a:solidFill>
            <a:schemeClr val="bg1"/>
          </a:solidFill>
        </p:grpSpPr>
        <p:sp>
          <p:nvSpPr>
            <p:cNvPr id="146" name="Freeform 567">
              <a:extLst>
                <a:ext uri="{FF2B5EF4-FFF2-40B4-BE49-F238E27FC236}">
                  <a16:creationId xmlns="" xmlns:a16="http://schemas.microsoft.com/office/drawing/2014/main" id="{6D427A20-2189-4F79-9C33-279040165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6413" y="1446213"/>
              <a:ext cx="76200" cy="76200"/>
            </a:xfrm>
            <a:custGeom>
              <a:avLst/>
              <a:gdLst>
                <a:gd name="T0" fmla="*/ 106 w 241"/>
                <a:gd name="T1" fmla="*/ 72 h 241"/>
                <a:gd name="T2" fmla="*/ 108 w 241"/>
                <a:gd name="T3" fmla="*/ 66 h 241"/>
                <a:gd name="T4" fmla="*/ 112 w 241"/>
                <a:gd name="T5" fmla="*/ 63 h 241"/>
                <a:gd name="T6" fmla="*/ 117 w 241"/>
                <a:gd name="T7" fmla="*/ 61 h 241"/>
                <a:gd name="T8" fmla="*/ 124 w 241"/>
                <a:gd name="T9" fmla="*/ 60 h 241"/>
                <a:gd name="T10" fmla="*/ 129 w 241"/>
                <a:gd name="T11" fmla="*/ 63 h 241"/>
                <a:gd name="T12" fmla="*/ 133 w 241"/>
                <a:gd name="T13" fmla="*/ 66 h 241"/>
                <a:gd name="T14" fmla="*/ 136 w 241"/>
                <a:gd name="T15" fmla="*/ 72 h 241"/>
                <a:gd name="T16" fmla="*/ 136 w 241"/>
                <a:gd name="T17" fmla="*/ 165 h 241"/>
                <a:gd name="T18" fmla="*/ 134 w 241"/>
                <a:gd name="T19" fmla="*/ 171 h 241"/>
                <a:gd name="T20" fmla="*/ 131 w 241"/>
                <a:gd name="T21" fmla="*/ 176 h 241"/>
                <a:gd name="T22" fmla="*/ 126 w 241"/>
                <a:gd name="T23" fmla="*/ 179 h 241"/>
                <a:gd name="T24" fmla="*/ 121 w 241"/>
                <a:gd name="T25" fmla="*/ 180 h 241"/>
                <a:gd name="T26" fmla="*/ 115 w 241"/>
                <a:gd name="T27" fmla="*/ 179 h 241"/>
                <a:gd name="T28" fmla="*/ 110 w 241"/>
                <a:gd name="T29" fmla="*/ 176 h 241"/>
                <a:gd name="T30" fmla="*/ 107 w 241"/>
                <a:gd name="T31" fmla="*/ 171 h 241"/>
                <a:gd name="T32" fmla="*/ 106 w 241"/>
                <a:gd name="T33" fmla="*/ 165 h 241"/>
                <a:gd name="T34" fmla="*/ 121 w 241"/>
                <a:gd name="T35" fmla="*/ 241 h 241"/>
                <a:gd name="T36" fmla="*/ 145 w 241"/>
                <a:gd name="T37" fmla="*/ 238 h 241"/>
                <a:gd name="T38" fmla="*/ 168 w 241"/>
                <a:gd name="T39" fmla="*/ 232 h 241"/>
                <a:gd name="T40" fmla="*/ 188 w 241"/>
                <a:gd name="T41" fmla="*/ 220 h 241"/>
                <a:gd name="T42" fmla="*/ 205 w 241"/>
                <a:gd name="T43" fmla="*/ 206 h 241"/>
                <a:gd name="T44" fmla="*/ 220 w 241"/>
                <a:gd name="T45" fmla="*/ 188 h 241"/>
                <a:gd name="T46" fmla="*/ 231 w 241"/>
                <a:gd name="T47" fmla="*/ 167 h 241"/>
                <a:gd name="T48" fmla="*/ 238 w 241"/>
                <a:gd name="T49" fmla="*/ 145 h 241"/>
                <a:gd name="T50" fmla="*/ 241 w 241"/>
                <a:gd name="T51" fmla="*/ 120 h 241"/>
                <a:gd name="T52" fmla="*/ 238 w 241"/>
                <a:gd name="T53" fmla="*/ 96 h 241"/>
                <a:gd name="T54" fmla="*/ 231 w 241"/>
                <a:gd name="T55" fmla="*/ 74 h 241"/>
                <a:gd name="T56" fmla="*/ 220 w 241"/>
                <a:gd name="T57" fmla="*/ 53 h 241"/>
                <a:gd name="T58" fmla="*/ 205 w 241"/>
                <a:gd name="T59" fmla="*/ 35 h 241"/>
                <a:gd name="T60" fmla="*/ 188 w 241"/>
                <a:gd name="T61" fmla="*/ 20 h 241"/>
                <a:gd name="T62" fmla="*/ 168 w 241"/>
                <a:gd name="T63" fmla="*/ 9 h 241"/>
                <a:gd name="T64" fmla="*/ 145 w 241"/>
                <a:gd name="T65" fmla="*/ 2 h 241"/>
                <a:gd name="T66" fmla="*/ 121 w 241"/>
                <a:gd name="T67" fmla="*/ 0 h 241"/>
                <a:gd name="T68" fmla="*/ 96 w 241"/>
                <a:gd name="T69" fmla="*/ 2 h 241"/>
                <a:gd name="T70" fmla="*/ 73 w 241"/>
                <a:gd name="T71" fmla="*/ 9 h 241"/>
                <a:gd name="T72" fmla="*/ 53 w 241"/>
                <a:gd name="T73" fmla="*/ 20 h 241"/>
                <a:gd name="T74" fmla="*/ 36 w 241"/>
                <a:gd name="T75" fmla="*/ 35 h 241"/>
                <a:gd name="T76" fmla="*/ 21 w 241"/>
                <a:gd name="T77" fmla="*/ 53 h 241"/>
                <a:gd name="T78" fmla="*/ 10 w 241"/>
                <a:gd name="T79" fmla="*/ 74 h 241"/>
                <a:gd name="T80" fmla="*/ 3 w 241"/>
                <a:gd name="T81" fmla="*/ 96 h 241"/>
                <a:gd name="T82" fmla="*/ 0 w 241"/>
                <a:gd name="T83" fmla="*/ 120 h 241"/>
                <a:gd name="T84" fmla="*/ 3 w 241"/>
                <a:gd name="T85" fmla="*/ 145 h 241"/>
                <a:gd name="T86" fmla="*/ 10 w 241"/>
                <a:gd name="T87" fmla="*/ 167 h 241"/>
                <a:gd name="T88" fmla="*/ 21 w 241"/>
                <a:gd name="T89" fmla="*/ 188 h 241"/>
                <a:gd name="T90" fmla="*/ 36 w 241"/>
                <a:gd name="T91" fmla="*/ 206 h 241"/>
                <a:gd name="T92" fmla="*/ 53 w 241"/>
                <a:gd name="T93" fmla="*/ 220 h 241"/>
                <a:gd name="T94" fmla="*/ 73 w 241"/>
                <a:gd name="T95" fmla="*/ 232 h 241"/>
                <a:gd name="T96" fmla="*/ 96 w 241"/>
                <a:gd name="T97" fmla="*/ 238 h 241"/>
                <a:gd name="T98" fmla="*/ 121 w 241"/>
                <a:gd name="T9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1">
                  <a:moveTo>
                    <a:pt x="106" y="75"/>
                  </a:moveTo>
                  <a:lnTo>
                    <a:pt x="106" y="72"/>
                  </a:lnTo>
                  <a:lnTo>
                    <a:pt x="107" y="70"/>
                  </a:lnTo>
                  <a:lnTo>
                    <a:pt x="108" y="66"/>
                  </a:lnTo>
                  <a:lnTo>
                    <a:pt x="110" y="64"/>
                  </a:lnTo>
                  <a:lnTo>
                    <a:pt x="112" y="63"/>
                  </a:lnTo>
                  <a:lnTo>
                    <a:pt x="115" y="61"/>
                  </a:lnTo>
                  <a:lnTo>
                    <a:pt x="117" y="61"/>
                  </a:lnTo>
                  <a:lnTo>
                    <a:pt x="121" y="60"/>
                  </a:lnTo>
                  <a:lnTo>
                    <a:pt x="124" y="60"/>
                  </a:lnTo>
                  <a:lnTo>
                    <a:pt x="126" y="61"/>
                  </a:lnTo>
                  <a:lnTo>
                    <a:pt x="129" y="63"/>
                  </a:lnTo>
                  <a:lnTo>
                    <a:pt x="131" y="64"/>
                  </a:lnTo>
                  <a:lnTo>
                    <a:pt x="133" y="66"/>
                  </a:lnTo>
                  <a:lnTo>
                    <a:pt x="134" y="70"/>
                  </a:lnTo>
                  <a:lnTo>
                    <a:pt x="136" y="72"/>
                  </a:lnTo>
                  <a:lnTo>
                    <a:pt x="136" y="75"/>
                  </a:lnTo>
                  <a:lnTo>
                    <a:pt x="136" y="165"/>
                  </a:lnTo>
                  <a:lnTo>
                    <a:pt x="136" y="168"/>
                  </a:lnTo>
                  <a:lnTo>
                    <a:pt x="134" y="171"/>
                  </a:lnTo>
                  <a:lnTo>
                    <a:pt x="133" y="174"/>
                  </a:lnTo>
                  <a:lnTo>
                    <a:pt x="131" y="176"/>
                  </a:lnTo>
                  <a:lnTo>
                    <a:pt x="129" y="178"/>
                  </a:lnTo>
                  <a:lnTo>
                    <a:pt x="126" y="179"/>
                  </a:lnTo>
                  <a:lnTo>
                    <a:pt x="124" y="180"/>
                  </a:lnTo>
                  <a:lnTo>
                    <a:pt x="121" y="180"/>
                  </a:lnTo>
                  <a:lnTo>
                    <a:pt x="117" y="180"/>
                  </a:lnTo>
                  <a:lnTo>
                    <a:pt x="115" y="179"/>
                  </a:lnTo>
                  <a:lnTo>
                    <a:pt x="112" y="178"/>
                  </a:lnTo>
                  <a:lnTo>
                    <a:pt x="110" y="176"/>
                  </a:lnTo>
                  <a:lnTo>
                    <a:pt x="108" y="174"/>
                  </a:lnTo>
                  <a:lnTo>
                    <a:pt x="107" y="171"/>
                  </a:lnTo>
                  <a:lnTo>
                    <a:pt x="106" y="168"/>
                  </a:lnTo>
                  <a:lnTo>
                    <a:pt x="106" y="165"/>
                  </a:lnTo>
                  <a:lnTo>
                    <a:pt x="106" y="75"/>
                  </a:lnTo>
                  <a:close/>
                  <a:moveTo>
                    <a:pt x="121" y="241"/>
                  </a:moveTo>
                  <a:lnTo>
                    <a:pt x="132" y="240"/>
                  </a:lnTo>
                  <a:lnTo>
                    <a:pt x="145" y="238"/>
                  </a:lnTo>
                  <a:lnTo>
                    <a:pt x="156" y="236"/>
                  </a:lnTo>
                  <a:lnTo>
                    <a:pt x="168" y="232"/>
                  </a:lnTo>
                  <a:lnTo>
                    <a:pt x="177" y="226"/>
                  </a:lnTo>
                  <a:lnTo>
                    <a:pt x="188" y="220"/>
                  </a:lnTo>
                  <a:lnTo>
                    <a:pt x="197" y="213"/>
                  </a:lnTo>
                  <a:lnTo>
                    <a:pt x="205" y="206"/>
                  </a:lnTo>
                  <a:lnTo>
                    <a:pt x="214" y="197"/>
                  </a:lnTo>
                  <a:lnTo>
                    <a:pt x="220" y="188"/>
                  </a:lnTo>
                  <a:lnTo>
                    <a:pt x="227" y="178"/>
                  </a:lnTo>
                  <a:lnTo>
                    <a:pt x="231" y="167"/>
                  </a:lnTo>
                  <a:lnTo>
                    <a:pt x="235" y="156"/>
                  </a:lnTo>
                  <a:lnTo>
                    <a:pt x="238" y="145"/>
                  </a:lnTo>
                  <a:lnTo>
                    <a:pt x="241" y="133"/>
                  </a:lnTo>
                  <a:lnTo>
                    <a:pt x="241" y="120"/>
                  </a:lnTo>
                  <a:lnTo>
                    <a:pt x="241" y="108"/>
                  </a:lnTo>
                  <a:lnTo>
                    <a:pt x="238" y="96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7" y="63"/>
                  </a:lnTo>
                  <a:lnTo>
                    <a:pt x="220" y="53"/>
                  </a:lnTo>
                  <a:lnTo>
                    <a:pt x="214" y="44"/>
                  </a:lnTo>
                  <a:lnTo>
                    <a:pt x="205" y="35"/>
                  </a:lnTo>
                  <a:lnTo>
                    <a:pt x="197" y="28"/>
                  </a:lnTo>
                  <a:lnTo>
                    <a:pt x="188" y="20"/>
                  </a:lnTo>
                  <a:lnTo>
                    <a:pt x="177" y="15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4" y="15"/>
                  </a:lnTo>
                  <a:lnTo>
                    <a:pt x="53" y="20"/>
                  </a:lnTo>
                  <a:lnTo>
                    <a:pt x="44" y="28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1" y="53"/>
                  </a:lnTo>
                  <a:lnTo>
                    <a:pt x="14" y="63"/>
                  </a:lnTo>
                  <a:lnTo>
                    <a:pt x="10" y="74"/>
                  </a:lnTo>
                  <a:lnTo>
                    <a:pt x="6" y="85"/>
                  </a:lnTo>
                  <a:lnTo>
                    <a:pt x="3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3" y="145"/>
                  </a:lnTo>
                  <a:lnTo>
                    <a:pt x="6" y="156"/>
                  </a:lnTo>
                  <a:lnTo>
                    <a:pt x="10" y="167"/>
                  </a:lnTo>
                  <a:lnTo>
                    <a:pt x="14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6" y="206"/>
                  </a:lnTo>
                  <a:lnTo>
                    <a:pt x="44" y="213"/>
                  </a:lnTo>
                  <a:lnTo>
                    <a:pt x="53" y="220"/>
                  </a:lnTo>
                  <a:lnTo>
                    <a:pt x="64" y="226"/>
                  </a:lnTo>
                  <a:lnTo>
                    <a:pt x="73" y="232"/>
                  </a:lnTo>
                  <a:lnTo>
                    <a:pt x="85" y="236"/>
                  </a:lnTo>
                  <a:lnTo>
                    <a:pt x="96" y="238"/>
                  </a:lnTo>
                  <a:lnTo>
                    <a:pt x="109" y="240"/>
                  </a:lnTo>
                  <a:lnTo>
                    <a:pt x="121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68">
              <a:extLst>
                <a:ext uri="{FF2B5EF4-FFF2-40B4-BE49-F238E27FC236}">
                  <a16:creationId xmlns="" xmlns:a16="http://schemas.microsoft.com/office/drawing/2014/main" id="{5F9EEA81-FB7C-4D80-A109-B2A519B5E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3563" y="1358900"/>
              <a:ext cx="76200" cy="77788"/>
            </a:xfrm>
            <a:custGeom>
              <a:avLst/>
              <a:gdLst>
                <a:gd name="T0" fmla="*/ 106 w 241"/>
                <a:gd name="T1" fmla="*/ 73 h 242"/>
                <a:gd name="T2" fmla="*/ 108 w 241"/>
                <a:gd name="T3" fmla="*/ 68 h 242"/>
                <a:gd name="T4" fmla="*/ 112 w 241"/>
                <a:gd name="T5" fmla="*/ 64 h 242"/>
                <a:gd name="T6" fmla="*/ 118 w 241"/>
                <a:gd name="T7" fmla="*/ 62 h 242"/>
                <a:gd name="T8" fmla="*/ 123 w 241"/>
                <a:gd name="T9" fmla="*/ 62 h 242"/>
                <a:gd name="T10" fmla="*/ 128 w 241"/>
                <a:gd name="T11" fmla="*/ 64 h 242"/>
                <a:gd name="T12" fmla="*/ 133 w 241"/>
                <a:gd name="T13" fmla="*/ 68 h 242"/>
                <a:gd name="T14" fmla="*/ 135 w 241"/>
                <a:gd name="T15" fmla="*/ 73 h 242"/>
                <a:gd name="T16" fmla="*/ 135 w 241"/>
                <a:gd name="T17" fmla="*/ 167 h 242"/>
                <a:gd name="T18" fmla="*/ 134 w 241"/>
                <a:gd name="T19" fmla="*/ 172 h 242"/>
                <a:gd name="T20" fmla="*/ 130 w 241"/>
                <a:gd name="T21" fmla="*/ 177 h 242"/>
                <a:gd name="T22" fmla="*/ 126 w 241"/>
                <a:gd name="T23" fmla="*/ 181 h 242"/>
                <a:gd name="T24" fmla="*/ 120 w 241"/>
                <a:gd name="T25" fmla="*/ 182 h 242"/>
                <a:gd name="T26" fmla="*/ 114 w 241"/>
                <a:gd name="T27" fmla="*/ 181 h 242"/>
                <a:gd name="T28" fmla="*/ 110 w 241"/>
                <a:gd name="T29" fmla="*/ 177 h 242"/>
                <a:gd name="T30" fmla="*/ 107 w 241"/>
                <a:gd name="T31" fmla="*/ 172 h 242"/>
                <a:gd name="T32" fmla="*/ 105 w 241"/>
                <a:gd name="T33" fmla="*/ 167 h 242"/>
                <a:gd name="T34" fmla="*/ 120 w 241"/>
                <a:gd name="T35" fmla="*/ 242 h 242"/>
                <a:gd name="T36" fmla="*/ 144 w 241"/>
                <a:gd name="T37" fmla="*/ 240 h 242"/>
                <a:gd name="T38" fmla="*/ 167 w 241"/>
                <a:gd name="T39" fmla="*/ 232 h 242"/>
                <a:gd name="T40" fmla="*/ 187 w 241"/>
                <a:gd name="T41" fmla="*/ 221 h 242"/>
                <a:gd name="T42" fmla="*/ 206 w 241"/>
                <a:gd name="T43" fmla="*/ 206 h 242"/>
                <a:gd name="T44" fmla="*/ 221 w 241"/>
                <a:gd name="T45" fmla="*/ 188 h 242"/>
                <a:gd name="T46" fmla="*/ 231 w 241"/>
                <a:gd name="T47" fmla="*/ 168 h 242"/>
                <a:gd name="T48" fmla="*/ 238 w 241"/>
                <a:gd name="T49" fmla="*/ 145 h 242"/>
                <a:gd name="T50" fmla="*/ 241 w 241"/>
                <a:gd name="T51" fmla="*/ 122 h 242"/>
                <a:gd name="T52" fmla="*/ 238 w 241"/>
                <a:gd name="T53" fmla="*/ 97 h 242"/>
                <a:gd name="T54" fmla="*/ 231 w 241"/>
                <a:gd name="T55" fmla="*/ 74 h 242"/>
                <a:gd name="T56" fmla="*/ 221 w 241"/>
                <a:gd name="T57" fmla="*/ 54 h 242"/>
                <a:gd name="T58" fmla="*/ 206 w 241"/>
                <a:gd name="T59" fmla="*/ 36 h 242"/>
                <a:gd name="T60" fmla="*/ 187 w 241"/>
                <a:gd name="T61" fmla="*/ 22 h 242"/>
                <a:gd name="T62" fmla="*/ 167 w 241"/>
                <a:gd name="T63" fmla="*/ 10 h 242"/>
                <a:gd name="T64" fmla="*/ 144 w 241"/>
                <a:gd name="T65" fmla="*/ 4 h 242"/>
                <a:gd name="T66" fmla="*/ 120 w 241"/>
                <a:gd name="T67" fmla="*/ 0 h 242"/>
                <a:gd name="T68" fmla="*/ 96 w 241"/>
                <a:gd name="T69" fmla="*/ 4 h 242"/>
                <a:gd name="T70" fmla="*/ 74 w 241"/>
                <a:gd name="T71" fmla="*/ 10 h 242"/>
                <a:gd name="T72" fmla="*/ 53 w 241"/>
                <a:gd name="T73" fmla="*/ 22 h 242"/>
                <a:gd name="T74" fmla="*/ 35 w 241"/>
                <a:gd name="T75" fmla="*/ 36 h 242"/>
                <a:gd name="T76" fmla="*/ 20 w 241"/>
                <a:gd name="T77" fmla="*/ 54 h 242"/>
                <a:gd name="T78" fmla="*/ 9 w 241"/>
                <a:gd name="T79" fmla="*/ 74 h 242"/>
                <a:gd name="T80" fmla="*/ 2 w 241"/>
                <a:gd name="T81" fmla="*/ 97 h 242"/>
                <a:gd name="T82" fmla="*/ 0 w 241"/>
                <a:gd name="T83" fmla="*/ 122 h 242"/>
                <a:gd name="T84" fmla="*/ 2 w 241"/>
                <a:gd name="T85" fmla="*/ 145 h 242"/>
                <a:gd name="T86" fmla="*/ 9 w 241"/>
                <a:gd name="T87" fmla="*/ 168 h 242"/>
                <a:gd name="T88" fmla="*/ 20 w 241"/>
                <a:gd name="T89" fmla="*/ 188 h 242"/>
                <a:gd name="T90" fmla="*/ 35 w 241"/>
                <a:gd name="T91" fmla="*/ 206 h 242"/>
                <a:gd name="T92" fmla="*/ 53 w 241"/>
                <a:gd name="T93" fmla="*/ 221 h 242"/>
                <a:gd name="T94" fmla="*/ 74 w 241"/>
                <a:gd name="T95" fmla="*/ 232 h 242"/>
                <a:gd name="T96" fmla="*/ 96 w 241"/>
                <a:gd name="T97" fmla="*/ 240 h 242"/>
                <a:gd name="T98" fmla="*/ 120 w 241"/>
                <a:gd name="T9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2">
                  <a:moveTo>
                    <a:pt x="105" y="77"/>
                  </a:moveTo>
                  <a:lnTo>
                    <a:pt x="106" y="73"/>
                  </a:lnTo>
                  <a:lnTo>
                    <a:pt x="107" y="70"/>
                  </a:lnTo>
                  <a:lnTo>
                    <a:pt x="108" y="68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3"/>
                  </a:lnTo>
                  <a:lnTo>
                    <a:pt x="118" y="62"/>
                  </a:lnTo>
                  <a:lnTo>
                    <a:pt x="120" y="62"/>
                  </a:lnTo>
                  <a:lnTo>
                    <a:pt x="123" y="62"/>
                  </a:lnTo>
                  <a:lnTo>
                    <a:pt x="126" y="63"/>
                  </a:lnTo>
                  <a:lnTo>
                    <a:pt x="128" y="64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4" y="70"/>
                  </a:lnTo>
                  <a:lnTo>
                    <a:pt x="135" y="73"/>
                  </a:lnTo>
                  <a:lnTo>
                    <a:pt x="135" y="77"/>
                  </a:lnTo>
                  <a:lnTo>
                    <a:pt x="135" y="167"/>
                  </a:lnTo>
                  <a:lnTo>
                    <a:pt x="135" y="170"/>
                  </a:lnTo>
                  <a:lnTo>
                    <a:pt x="134" y="172"/>
                  </a:lnTo>
                  <a:lnTo>
                    <a:pt x="133" y="175"/>
                  </a:lnTo>
                  <a:lnTo>
                    <a:pt x="130" y="177"/>
                  </a:lnTo>
                  <a:lnTo>
                    <a:pt x="128" y="178"/>
                  </a:lnTo>
                  <a:lnTo>
                    <a:pt x="126" y="181"/>
                  </a:lnTo>
                  <a:lnTo>
                    <a:pt x="123" y="182"/>
                  </a:lnTo>
                  <a:lnTo>
                    <a:pt x="120" y="182"/>
                  </a:lnTo>
                  <a:lnTo>
                    <a:pt x="118" y="182"/>
                  </a:lnTo>
                  <a:lnTo>
                    <a:pt x="114" y="181"/>
                  </a:lnTo>
                  <a:lnTo>
                    <a:pt x="112" y="178"/>
                  </a:lnTo>
                  <a:lnTo>
                    <a:pt x="110" y="177"/>
                  </a:lnTo>
                  <a:lnTo>
                    <a:pt x="108" y="175"/>
                  </a:lnTo>
                  <a:lnTo>
                    <a:pt x="107" y="172"/>
                  </a:lnTo>
                  <a:lnTo>
                    <a:pt x="106" y="170"/>
                  </a:lnTo>
                  <a:lnTo>
                    <a:pt x="105" y="167"/>
                  </a:lnTo>
                  <a:lnTo>
                    <a:pt x="105" y="77"/>
                  </a:lnTo>
                  <a:close/>
                  <a:moveTo>
                    <a:pt x="120" y="242"/>
                  </a:moveTo>
                  <a:lnTo>
                    <a:pt x="133" y="241"/>
                  </a:lnTo>
                  <a:lnTo>
                    <a:pt x="144" y="240"/>
                  </a:lnTo>
                  <a:lnTo>
                    <a:pt x="156" y="236"/>
                  </a:lnTo>
                  <a:lnTo>
                    <a:pt x="167" y="232"/>
                  </a:lnTo>
                  <a:lnTo>
                    <a:pt x="178" y="227"/>
                  </a:lnTo>
                  <a:lnTo>
                    <a:pt x="187" y="221"/>
                  </a:lnTo>
                  <a:lnTo>
                    <a:pt x="197" y="214"/>
                  </a:lnTo>
                  <a:lnTo>
                    <a:pt x="206" y="206"/>
                  </a:lnTo>
                  <a:lnTo>
                    <a:pt x="213" y="198"/>
                  </a:lnTo>
                  <a:lnTo>
                    <a:pt x="221" y="188"/>
                  </a:lnTo>
                  <a:lnTo>
                    <a:pt x="226" y="178"/>
                  </a:lnTo>
                  <a:lnTo>
                    <a:pt x="231" y="168"/>
                  </a:lnTo>
                  <a:lnTo>
                    <a:pt x="236" y="157"/>
                  </a:lnTo>
                  <a:lnTo>
                    <a:pt x="238" y="145"/>
                  </a:lnTo>
                  <a:lnTo>
                    <a:pt x="240" y="133"/>
                  </a:lnTo>
                  <a:lnTo>
                    <a:pt x="241" y="122"/>
                  </a:lnTo>
                  <a:lnTo>
                    <a:pt x="240" y="109"/>
                  </a:lnTo>
                  <a:lnTo>
                    <a:pt x="238" y="97"/>
                  </a:lnTo>
                  <a:lnTo>
                    <a:pt x="236" y="85"/>
                  </a:lnTo>
                  <a:lnTo>
                    <a:pt x="231" y="74"/>
                  </a:lnTo>
                  <a:lnTo>
                    <a:pt x="226" y="64"/>
                  </a:lnTo>
                  <a:lnTo>
                    <a:pt x="221" y="54"/>
                  </a:lnTo>
                  <a:lnTo>
                    <a:pt x="213" y="44"/>
                  </a:lnTo>
                  <a:lnTo>
                    <a:pt x="206" y="36"/>
                  </a:lnTo>
                  <a:lnTo>
                    <a:pt x="197" y="28"/>
                  </a:lnTo>
                  <a:lnTo>
                    <a:pt x="187" y="22"/>
                  </a:lnTo>
                  <a:lnTo>
                    <a:pt x="178" y="15"/>
                  </a:lnTo>
                  <a:lnTo>
                    <a:pt x="167" y="10"/>
                  </a:lnTo>
                  <a:lnTo>
                    <a:pt x="156" y="7"/>
                  </a:lnTo>
                  <a:lnTo>
                    <a:pt x="144" y="4"/>
                  </a:lnTo>
                  <a:lnTo>
                    <a:pt x="133" y="2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4" y="6"/>
                  </a:lnTo>
                  <a:lnTo>
                    <a:pt x="74" y="10"/>
                  </a:lnTo>
                  <a:lnTo>
                    <a:pt x="63" y="15"/>
                  </a:lnTo>
                  <a:lnTo>
                    <a:pt x="53" y="22"/>
                  </a:lnTo>
                  <a:lnTo>
                    <a:pt x="44" y="28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5" y="64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1" y="109"/>
                  </a:lnTo>
                  <a:lnTo>
                    <a:pt x="0" y="122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5" y="178"/>
                  </a:lnTo>
                  <a:lnTo>
                    <a:pt x="20" y="188"/>
                  </a:lnTo>
                  <a:lnTo>
                    <a:pt x="27" y="198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84" y="236"/>
                  </a:lnTo>
                  <a:lnTo>
                    <a:pt x="96" y="240"/>
                  </a:lnTo>
                  <a:lnTo>
                    <a:pt x="108" y="241"/>
                  </a:lnTo>
                  <a:lnTo>
                    <a:pt x="120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69">
              <a:extLst>
                <a:ext uri="{FF2B5EF4-FFF2-40B4-BE49-F238E27FC236}">
                  <a16:creationId xmlns="" xmlns:a16="http://schemas.microsoft.com/office/drawing/2014/main" id="{92574F6C-1C79-4216-9111-F1886F9BB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517650"/>
              <a:ext cx="57150" cy="95250"/>
            </a:xfrm>
            <a:custGeom>
              <a:avLst/>
              <a:gdLst>
                <a:gd name="T0" fmla="*/ 165 w 180"/>
                <a:gd name="T1" fmla="*/ 0 h 302"/>
                <a:gd name="T2" fmla="*/ 15 w 180"/>
                <a:gd name="T3" fmla="*/ 0 h 302"/>
                <a:gd name="T4" fmla="*/ 12 w 180"/>
                <a:gd name="T5" fmla="*/ 0 h 302"/>
                <a:gd name="T6" fmla="*/ 9 w 180"/>
                <a:gd name="T7" fmla="*/ 1 h 302"/>
                <a:gd name="T8" fmla="*/ 6 w 180"/>
                <a:gd name="T9" fmla="*/ 2 h 302"/>
                <a:gd name="T10" fmla="*/ 4 w 180"/>
                <a:gd name="T11" fmla="*/ 4 h 302"/>
                <a:gd name="T12" fmla="*/ 2 w 180"/>
                <a:gd name="T13" fmla="*/ 7 h 302"/>
                <a:gd name="T14" fmla="*/ 1 w 180"/>
                <a:gd name="T15" fmla="*/ 9 h 302"/>
                <a:gd name="T16" fmla="*/ 0 w 180"/>
                <a:gd name="T17" fmla="*/ 12 h 302"/>
                <a:gd name="T18" fmla="*/ 0 w 180"/>
                <a:gd name="T19" fmla="*/ 15 h 302"/>
                <a:gd name="T20" fmla="*/ 0 w 180"/>
                <a:gd name="T21" fmla="*/ 287 h 302"/>
                <a:gd name="T22" fmla="*/ 0 w 180"/>
                <a:gd name="T23" fmla="*/ 289 h 302"/>
                <a:gd name="T24" fmla="*/ 1 w 180"/>
                <a:gd name="T25" fmla="*/ 292 h 302"/>
                <a:gd name="T26" fmla="*/ 2 w 180"/>
                <a:gd name="T27" fmla="*/ 294 h 302"/>
                <a:gd name="T28" fmla="*/ 4 w 180"/>
                <a:gd name="T29" fmla="*/ 296 h 302"/>
                <a:gd name="T30" fmla="*/ 6 w 180"/>
                <a:gd name="T31" fmla="*/ 298 h 302"/>
                <a:gd name="T32" fmla="*/ 9 w 180"/>
                <a:gd name="T33" fmla="*/ 299 h 302"/>
                <a:gd name="T34" fmla="*/ 12 w 180"/>
                <a:gd name="T35" fmla="*/ 301 h 302"/>
                <a:gd name="T36" fmla="*/ 15 w 180"/>
                <a:gd name="T37" fmla="*/ 302 h 302"/>
                <a:gd name="T38" fmla="*/ 165 w 180"/>
                <a:gd name="T39" fmla="*/ 302 h 302"/>
                <a:gd name="T40" fmla="*/ 168 w 180"/>
                <a:gd name="T41" fmla="*/ 301 h 302"/>
                <a:gd name="T42" fmla="*/ 172 w 180"/>
                <a:gd name="T43" fmla="*/ 299 h 302"/>
                <a:gd name="T44" fmla="*/ 174 w 180"/>
                <a:gd name="T45" fmla="*/ 298 h 302"/>
                <a:gd name="T46" fmla="*/ 176 w 180"/>
                <a:gd name="T47" fmla="*/ 296 h 302"/>
                <a:gd name="T48" fmla="*/ 178 w 180"/>
                <a:gd name="T49" fmla="*/ 294 h 302"/>
                <a:gd name="T50" fmla="*/ 179 w 180"/>
                <a:gd name="T51" fmla="*/ 292 h 302"/>
                <a:gd name="T52" fmla="*/ 180 w 180"/>
                <a:gd name="T53" fmla="*/ 289 h 302"/>
                <a:gd name="T54" fmla="*/ 180 w 180"/>
                <a:gd name="T55" fmla="*/ 287 h 302"/>
                <a:gd name="T56" fmla="*/ 180 w 180"/>
                <a:gd name="T57" fmla="*/ 15 h 302"/>
                <a:gd name="T58" fmla="*/ 180 w 180"/>
                <a:gd name="T59" fmla="*/ 12 h 302"/>
                <a:gd name="T60" fmla="*/ 179 w 180"/>
                <a:gd name="T61" fmla="*/ 9 h 302"/>
                <a:gd name="T62" fmla="*/ 178 w 180"/>
                <a:gd name="T63" fmla="*/ 7 h 302"/>
                <a:gd name="T64" fmla="*/ 176 w 180"/>
                <a:gd name="T65" fmla="*/ 4 h 302"/>
                <a:gd name="T66" fmla="*/ 174 w 180"/>
                <a:gd name="T67" fmla="*/ 2 h 302"/>
                <a:gd name="T68" fmla="*/ 172 w 180"/>
                <a:gd name="T69" fmla="*/ 1 h 302"/>
                <a:gd name="T70" fmla="*/ 168 w 180"/>
                <a:gd name="T71" fmla="*/ 0 h 302"/>
                <a:gd name="T72" fmla="*/ 165 w 180"/>
                <a:gd name="T7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302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87"/>
                  </a:lnTo>
                  <a:lnTo>
                    <a:pt x="0" y="289"/>
                  </a:lnTo>
                  <a:lnTo>
                    <a:pt x="1" y="292"/>
                  </a:lnTo>
                  <a:lnTo>
                    <a:pt x="2" y="294"/>
                  </a:lnTo>
                  <a:lnTo>
                    <a:pt x="4" y="296"/>
                  </a:lnTo>
                  <a:lnTo>
                    <a:pt x="6" y="298"/>
                  </a:lnTo>
                  <a:lnTo>
                    <a:pt x="9" y="299"/>
                  </a:lnTo>
                  <a:lnTo>
                    <a:pt x="12" y="301"/>
                  </a:lnTo>
                  <a:lnTo>
                    <a:pt x="15" y="302"/>
                  </a:lnTo>
                  <a:lnTo>
                    <a:pt x="165" y="302"/>
                  </a:lnTo>
                  <a:lnTo>
                    <a:pt x="168" y="301"/>
                  </a:lnTo>
                  <a:lnTo>
                    <a:pt x="172" y="299"/>
                  </a:lnTo>
                  <a:lnTo>
                    <a:pt x="174" y="298"/>
                  </a:lnTo>
                  <a:lnTo>
                    <a:pt x="176" y="296"/>
                  </a:lnTo>
                  <a:lnTo>
                    <a:pt x="178" y="294"/>
                  </a:lnTo>
                  <a:lnTo>
                    <a:pt x="179" y="292"/>
                  </a:lnTo>
                  <a:lnTo>
                    <a:pt x="180" y="289"/>
                  </a:lnTo>
                  <a:lnTo>
                    <a:pt x="180" y="287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70">
              <a:extLst>
                <a:ext uri="{FF2B5EF4-FFF2-40B4-BE49-F238E27FC236}">
                  <a16:creationId xmlns="" xmlns:a16="http://schemas.microsoft.com/office/drawing/2014/main" id="{14E5E01E-A138-4CC8-9EBD-B341FF5A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1527175"/>
              <a:ext cx="225425" cy="104775"/>
            </a:xfrm>
            <a:custGeom>
              <a:avLst/>
              <a:gdLst>
                <a:gd name="T0" fmla="*/ 688 w 708"/>
                <a:gd name="T1" fmla="*/ 110 h 331"/>
                <a:gd name="T2" fmla="*/ 665 w 708"/>
                <a:gd name="T3" fmla="*/ 95 h 331"/>
                <a:gd name="T4" fmla="*/ 644 w 708"/>
                <a:gd name="T5" fmla="*/ 87 h 331"/>
                <a:gd name="T6" fmla="*/ 622 w 708"/>
                <a:gd name="T7" fmla="*/ 85 h 331"/>
                <a:gd name="T8" fmla="*/ 583 w 708"/>
                <a:gd name="T9" fmla="*/ 91 h 331"/>
                <a:gd name="T10" fmla="*/ 502 w 708"/>
                <a:gd name="T11" fmla="*/ 137 h 331"/>
                <a:gd name="T12" fmla="*/ 486 w 708"/>
                <a:gd name="T13" fmla="*/ 162 h 331"/>
                <a:gd name="T14" fmla="*/ 468 w 708"/>
                <a:gd name="T15" fmla="*/ 175 h 331"/>
                <a:gd name="T16" fmla="*/ 445 w 708"/>
                <a:gd name="T17" fmla="*/ 180 h 331"/>
                <a:gd name="T18" fmla="*/ 226 w 708"/>
                <a:gd name="T19" fmla="*/ 180 h 331"/>
                <a:gd name="T20" fmla="*/ 218 w 708"/>
                <a:gd name="T21" fmla="*/ 178 h 331"/>
                <a:gd name="T22" fmla="*/ 213 w 708"/>
                <a:gd name="T23" fmla="*/ 172 h 331"/>
                <a:gd name="T24" fmla="*/ 211 w 708"/>
                <a:gd name="T25" fmla="*/ 162 h 331"/>
                <a:gd name="T26" fmla="*/ 216 w 708"/>
                <a:gd name="T27" fmla="*/ 155 h 331"/>
                <a:gd name="T28" fmla="*/ 223 w 708"/>
                <a:gd name="T29" fmla="*/ 151 h 331"/>
                <a:gd name="T30" fmla="*/ 437 w 708"/>
                <a:gd name="T31" fmla="*/ 150 h 331"/>
                <a:gd name="T32" fmla="*/ 461 w 708"/>
                <a:gd name="T33" fmla="*/ 143 h 331"/>
                <a:gd name="T34" fmla="*/ 475 w 708"/>
                <a:gd name="T35" fmla="*/ 122 h 331"/>
                <a:gd name="T36" fmla="*/ 478 w 708"/>
                <a:gd name="T37" fmla="*/ 102 h 331"/>
                <a:gd name="T38" fmla="*/ 470 w 708"/>
                <a:gd name="T39" fmla="*/ 84 h 331"/>
                <a:gd name="T40" fmla="*/ 451 w 708"/>
                <a:gd name="T41" fmla="*/ 67 h 331"/>
                <a:gd name="T42" fmla="*/ 422 w 708"/>
                <a:gd name="T43" fmla="*/ 60 h 331"/>
                <a:gd name="T44" fmla="*/ 389 w 708"/>
                <a:gd name="T45" fmla="*/ 60 h 331"/>
                <a:gd name="T46" fmla="*/ 365 w 708"/>
                <a:gd name="T47" fmla="*/ 60 h 331"/>
                <a:gd name="T48" fmla="*/ 339 w 708"/>
                <a:gd name="T49" fmla="*/ 60 h 331"/>
                <a:gd name="T50" fmla="*/ 307 w 708"/>
                <a:gd name="T51" fmla="*/ 60 h 331"/>
                <a:gd name="T52" fmla="*/ 246 w 708"/>
                <a:gd name="T53" fmla="*/ 24 h 331"/>
                <a:gd name="T54" fmla="*/ 181 w 708"/>
                <a:gd name="T55" fmla="*/ 3 h 331"/>
                <a:gd name="T56" fmla="*/ 15 w 708"/>
                <a:gd name="T57" fmla="*/ 0 h 331"/>
                <a:gd name="T58" fmla="*/ 8 w 708"/>
                <a:gd name="T59" fmla="*/ 2 h 331"/>
                <a:gd name="T60" fmla="*/ 1 w 708"/>
                <a:gd name="T61" fmla="*/ 10 h 331"/>
                <a:gd name="T62" fmla="*/ 0 w 708"/>
                <a:gd name="T63" fmla="*/ 223 h 331"/>
                <a:gd name="T64" fmla="*/ 7 w 708"/>
                <a:gd name="T65" fmla="*/ 236 h 331"/>
                <a:gd name="T66" fmla="*/ 90 w 708"/>
                <a:gd name="T67" fmla="*/ 265 h 331"/>
                <a:gd name="T68" fmla="*/ 205 w 708"/>
                <a:gd name="T69" fmla="*/ 306 h 331"/>
                <a:gd name="T70" fmla="*/ 281 w 708"/>
                <a:gd name="T71" fmla="*/ 328 h 331"/>
                <a:gd name="T72" fmla="*/ 321 w 708"/>
                <a:gd name="T73" fmla="*/ 331 h 331"/>
                <a:gd name="T74" fmla="*/ 348 w 708"/>
                <a:gd name="T75" fmla="*/ 326 h 331"/>
                <a:gd name="T76" fmla="*/ 408 w 708"/>
                <a:gd name="T77" fmla="*/ 303 h 331"/>
                <a:gd name="T78" fmla="*/ 494 w 708"/>
                <a:gd name="T79" fmla="*/ 258 h 331"/>
                <a:gd name="T80" fmla="*/ 557 w 708"/>
                <a:gd name="T81" fmla="*/ 223 h 331"/>
                <a:gd name="T82" fmla="*/ 636 w 708"/>
                <a:gd name="T83" fmla="*/ 181 h 331"/>
                <a:gd name="T84" fmla="*/ 703 w 708"/>
                <a:gd name="T85" fmla="*/ 147 h 331"/>
                <a:gd name="T86" fmla="*/ 708 w 708"/>
                <a:gd name="T87" fmla="*/ 139 h 331"/>
                <a:gd name="T88" fmla="*/ 706 w 708"/>
                <a:gd name="T89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331">
                  <a:moveTo>
                    <a:pt x="704" y="125"/>
                  </a:moveTo>
                  <a:lnTo>
                    <a:pt x="695" y="117"/>
                  </a:lnTo>
                  <a:lnTo>
                    <a:pt x="688" y="110"/>
                  </a:lnTo>
                  <a:lnTo>
                    <a:pt x="680" y="104"/>
                  </a:lnTo>
                  <a:lnTo>
                    <a:pt x="673" y="99"/>
                  </a:lnTo>
                  <a:lnTo>
                    <a:pt x="665" y="95"/>
                  </a:lnTo>
                  <a:lnTo>
                    <a:pt x="658" y="91"/>
                  </a:lnTo>
                  <a:lnTo>
                    <a:pt x="650" y="89"/>
                  </a:lnTo>
                  <a:lnTo>
                    <a:pt x="644" y="87"/>
                  </a:lnTo>
                  <a:lnTo>
                    <a:pt x="636" y="85"/>
                  </a:lnTo>
                  <a:lnTo>
                    <a:pt x="629" y="85"/>
                  </a:lnTo>
                  <a:lnTo>
                    <a:pt x="622" y="85"/>
                  </a:lnTo>
                  <a:lnTo>
                    <a:pt x="615" y="85"/>
                  </a:lnTo>
                  <a:lnTo>
                    <a:pt x="599" y="88"/>
                  </a:lnTo>
                  <a:lnTo>
                    <a:pt x="583" y="91"/>
                  </a:lnTo>
                  <a:lnTo>
                    <a:pt x="507" y="115"/>
                  </a:lnTo>
                  <a:lnTo>
                    <a:pt x="505" y="127"/>
                  </a:lnTo>
                  <a:lnTo>
                    <a:pt x="502" y="137"/>
                  </a:lnTo>
                  <a:lnTo>
                    <a:pt x="497" y="147"/>
                  </a:lnTo>
                  <a:lnTo>
                    <a:pt x="491" y="157"/>
                  </a:lnTo>
                  <a:lnTo>
                    <a:pt x="486" y="162"/>
                  </a:lnTo>
                  <a:lnTo>
                    <a:pt x="480" y="166"/>
                  </a:lnTo>
                  <a:lnTo>
                    <a:pt x="474" y="171"/>
                  </a:lnTo>
                  <a:lnTo>
                    <a:pt x="468" y="175"/>
                  </a:lnTo>
                  <a:lnTo>
                    <a:pt x="460" y="177"/>
                  </a:lnTo>
                  <a:lnTo>
                    <a:pt x="453" y="179"/>
                  </a:lnTo>
                  <a:lnTo>
                    <a:pt x="445" y="180"/>
                  </a:lnTo>
                  <a:lnTo>
                    <a:pt x="437" y="180"/>
                  </a:lnTo>
                  <a:lnTo>
                    <a:pt x="422" y="180"/>
                  </a:lnTo>
                  <a:lnTo>
                    <a:pt x="226" y="180"/>
                  </a:lnTo>
                  <a:lnTo>
                    <a:pt x="223" y="180"/>
                  </a:lnTo>
                  <a:lnTo>
                    <a:pt x="220" y="179"/>
                  </a:lnTo>
                  <a:lnTo>
                    <a:pt x="218" y="178"/>
                  </a:lnTo>
                  <a:lnTo>
                    <a:pt x="216" y="176"/>
                  </a:lnTo>
                  <a:lnTo>
                    <a:pt x="214" y="174"/>
                  </a:lnTo>
                  <a:lnTo>
                    <a:pt x="213" y="172"/>
                  </a:lnTo>
                  <a:lnTo>
                    <a:pt x="211" y="169"/>
                  </a:lnTo>
                  <a:lnTo>
                    <a:pt x="211" y="165"/>
                  </a:lnTo>
                  <a:lnTo>
                    <a:pt x="211" y="162"/>
                  </a:lnTo>
                  <a:lnTo>
                    <a:pt x="213" y="160"/>
                  </a:lnTo>
                  <a:lnTo>
                    <a:pt x="214" y="157"/>
                  </a:lnTo>
                  <a:lnTo>
                    <a:pt x="216" y="155"/>
                  </a:lnTo>
                  <a:lnTo>
                    <a:pt x="218" y="154"/>
                  </a:lnTo>
                  <a:lnTo>
                    <a:pt x="220" y="151"/>
                  </a:lnTo>
                  <a:lnTo>
                    <a:pt x="223" y="151"/>
                  </a:lnTo>
                  <a:lnTo>
                    <a:pt x="226" y="150"/>
                  </a:lnTo>
                  <a:lnTo>
                    <a:pt x="422" y="150"/>
                  </a:lnTo>
                  <a:lnTo>
                    <a:pt x="437" y="150"/>
                  </a:lnTo>
                  <a:lnTo>
                    <a:pt x="446" y="149"/>
                  </a:lnTo>
                  <a:lnTo>
                    <a:pt x="455" y="147"/>
                  </a:lnTo>
                  <a:lnTo>
                    <a:pt x="461" y="143"/>
                  </a:lnTo>
                  <a:lnTo>
                    <a:pt x="468" y="137"/>
                  </a:lnTo>
                  <a:lnTo>
                    <a:pt x="472" y="130"/>
                  </a:lnTo>
                  <a:lnTo>
                    <a:pt x="475" y="122"/>
                  </a:lnTo>
                  <a:lnTo>
                    <a:pt x="477" y="114"/>
                  </a:lnTo>
                  <a:lnTo>
                    <a:pt x="478" y="105"/>
                  </a:lnTo>
                  <a:lnTo>
                    <a:pt x="478" y="102"/>
                  </a:lnTo>
                  <a:lnTo>
                    <a:pt x="478" y="98"/>
                  </a:lnTo>
                  <a:lnTo>
                    <a:pt x="474" y="90"/>
                  </a:lnTo>
                  <a:lnTo>
                    <a:pt x="470" y="84"/>
                  </a:lnTo>
                  <a:lnTo>
                    <a:pt x="465" y="76"/>
                  </a:lnTo>
                  <a:lnTo>
                    <a:pt x="458" y="71"/>
                  </a:lnTo>
                  <a:lnTo>
                    <a:pt x="451" y="67"/>
                  </a:lnTo>
                  <a:lnTo>
                    <a:pt x="442" y="63"/>
                  </a:lnTo>
                  <a:lnTo>
                    <a:pt x="432" y="61"/>
                  </a:lnTo>
                  <a:lnTo>
                    <a:pt x="422" y="60"/>
                  </a:lnTo>
                  <a:lnTo>
                    <a:pt x="410" y="60"/>
                  </a:lnTo>
                  <a:lnTo>
                    <a:pt x="399" y="60"/>
                  </a:lnTo>
                  <a:lnTo>
                    <a:pt x="389" y="60"/>
                  </a:lnTo>
                  <a:lnTo>
                    <a:pt x="381" y="60"/>
                  </a:lnTo>
                  <a:lnTo>
                    <a:pt x="373" y="60"/>
                  </a:lnTo>
                  <a:lnTo>
                    <a:pt x="365" y="60"/>
                  </a:lnTo>
                  <a:lnTo>
                    <a:pt x="356" y="60"/>
                  </a:lnTo>
                  <a:lnTo>
                    <a:pt x="349" y="60"/>
                  </a:lnTo>
                  <a:lnTo>
                    <a:pt x="339" y="60"/>
                  </a:lnTo>
                  <a:lnTo>
                    <a:pt x="330" y="60"/>
                  </a:lnTo>
                  <a:lnTo>
                    <a:pt x="320" y="60"/>
                  </a:lnTo>
                  <a:lnTo>
                    <a:pt x="307" y="60"/>
                  </a:lnTo>
                  <a:lnTo>
                    <a:pt x="288" y="46"/>
                  </a:lnTo>
                  <a:lnTo>
                    <a:pt x="267" y="33"/>
                  </a:lnTo>
                  <a:lnTo>
                    <a:pt x="246" y="24"/>
                  </a:lnTo>
                  <a:lnTo>
                    <a:pt x="225" y="15"/>
                  </a:lnTo>
                  <a:lnTo>
                    <a:pt x="204" y="9"/>
                  </a:lnTo>
                  <a:lnTo>
                    <a:pt x="181" y="3"/>
                  </a:lnTo>
                  <a:lnTo>
                    <a:pt x="159" y="1"/>
                  </a:lnTo>
                  <a:lnTo>
                    <a:pt x="13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3"/>
                  </a:lnTo>
                  <a:lnTo>
                    <a:pt x="1" y="229"/>
                  </a:lnTo>
                  <a:lnTo>
                    <a:pt x="3" y="232"/>
                  </a:lnTo>
                  <a:lnTo>
                    <a:pt x="7" y="236"/>
                  </a:lnTo>
                  <a:lnTo>
                    <a:pt x="11" y="238"/>
                  </a:lnTo>
                  <a:lnTo>
                    <a:pt x="53" y="252"/>
                  </a:lnTo>
                  <a:lnTo>
                    <a:pt x="90" y="265"/>
                  </a:lnTo>
                  <a:lnTo>
                    <a:pt x="123" y="277"/>
                  </a:lnTo>
                  <a:lnTo>
                    <a:pt x="154" y="288"/>
                  </a:lnTo>
                  <a:lnTo>
                    <a:pt x="205" y="306"/>
                  </a:lnTo>
                  <a:lnTo>
                    <a:pt x="247" y="320"/>
                  </a:lnTo>
                  <a:lnTo>
                    <a:pt x="264" y="325"/>
                  </a:lnTo>
                  <a:lnTo>
                    <a:pt x="281" y="328"/>
                  </a:lnTo>
                  <a:lnTo>
                    <a:pt x="296" y="331"/>
                  </a:lnTo>
                  <a:lnTo>
                    <a:pt x="311" y="331"/>
                  </a:lnTo>
                  <a:lnTo>
                    <a:pt x="321" y="331"/>
                  </a:lnTo>
                  <a:lnTo>
                    <a:pt x="329" y="329"/>
                  </a:lnTo>
                  <a:lnTo>
                    <a:pt x="338" y="328"/>
                  </a:lnTo>
                  <a:lnTo>
                    <a:pt x="348" y="326"/>
                  </a:lnTo>
                  <a:lnTo>
                    <a:pt x="366" y="321"/>
                  </a:lnTo>
                  <a:lnTo>
                    <a:pt x="386" y="313"/>
                  </a:lnTo>
                  <a:lnTo>
                    <a:pt x="408" y="303"/>
                  </a:lnTo>
                  <a:lnTo>
                    <a:pt x="433" y="291"/>
                  </a:lnTo>
                  <a:lnTo>
                    <a:pt x="461" y="276"/>
                  </a:lnTo>
                  <a:lnTo>
                    <a:pt x="494" y="258"/>
                  </a:lnTo>
                  <a:lnTo>
                    <a:pt x="513" y="247"/>
                  </a:lnTo>
                  <a:lnTo>
                    <a:pt x="533" y="236"/>
                  </a:lnTo>
                  <a:lnTo>
                    <a:pt x="557" y="223"/>
                  </a:lnTo>
                  <a:lnTo>
                    <a:pt x="581" y="210"/>
                  </a:lnTo>
                  <a:lnTo>
                    <a:pt x="607" y="196"/>
                  </a:lnTo>
                  <a:lnTo>
                    <a:pt x="636" y="181"/>
                  </a:lnTo>
                  <a:lnTo>
                    <a:pt x="667" y="165"/>
                  </a:lnTo>
                  <a:lnTo>
                    <a:pt x="699" y="149"/>
                  </a:lnTo>
                  <a:lnTo>
                    <a:pt x="703" y="147"/>
                  </a:lnTo>
                  <a:lnTo>
                    <a:pt x="705" y="145"/>
                  </a:lnTo>
                  <a:lnTo>
                    <a:pt x="707" y="142"/>
                  </a:lnTo>
                  <a:lnTo>
                    <a:pt x="708" y="139"/>
                  </a:lnTo>
                  <a:lnTo>
                    <a:pt x="708" y="134"/>
                  </a:lnTo>
                  <a:lnTo>
                    <a:pt x="707" y="131"/>
                  </a:lnTo>
                  <a:lnTo>
                    <a:pt x="706" y="128"/>
                  </a:lnTo>
                  <a:lnTo>
                    <a:pt x="704" y="125"/>
                  </a:lnTo>
                  <a:lnTo>
                    <a:pt x="704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0248C753-9BBD-468A-9ECD-6781974E185B}"/>
              </a:ext>
            </a:extLst>
          </p:cNvPr>
          <p:cNvGrpSpPr/>
          <p:nvPr/>
        </p:nvGrpSpPr>
        <p:grpSpPr>
          <a:xfrm>
            <a:off x="6833922" y="3229646"/>
            <a:ext cx="336312" cy="483114"/>
            <a:chOff x="1500188" y="1344613"/>
            <a:chExt cx="200025" cy="287337"/>
          </a:xfrm>
          <a:solidFill>
            <a:schemeClr val="bg1"/>
          </a:solidFill>
        </p:grpSpPr>
        <p:sp>
          <p:nvSpPr>
            <p:cNvPr id="151" name="Freeform 351">
              <a:extLst>
                <a:ext uri="{FF2B5EF4-FFF2-40B4-BE49-F238E27FC236}">
                  <a16:creationId xmlns="" xmlns:a16="http://schemas.microsoft.com/office/drawing/2014/main" id="{0CEC87ED-08BE-4CB0-9E0F-C397133BF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0188" y="1450975"/>
              <a:ext cx="200025" cy="180975"/>
            </a:xfrm>
            <a:custGeom>
              <a:avLst/>
              <a:gdLst>
                <a:gd name="T0" fmla="*/ 346 w 632"/>
                <a:gd name="T1" fmla="*/ 292 h 572"/>
                <a:gd name="T2" fmla="*/ 375 w 632"/>
                <a:gd name="T3" fmla="*/ 313 h 572"/>
                <a:gd name="T4" fmla="*/ 390 w 632"/>
                <a:gd name="T5" fmla="*/ 346 h 572"/>
                <a:gd name="T6" fmla="*/ 389 w 632"/>
                <a:gd name="T7" fmla="*/ 381 h 572"/>
                <a:gd name="T8" fmla="*/ 375 w 632"/>
                <a:gd name="T9" fmla="*/ 410 h 572"/>
                <a:gd name="T10" fmla="*/ 337 w 632"/>
                <a:gd name="T11" fmla="*/ 433 h 572"/>
                <a:gd name="T12" fmla="*/ 329 w 632"/>
                <a:gd name="T13" fmla="*/ 460 h 572"/>
                <a:gd name="T14" fmla="*/ 317 w 632"/>
                <a:gd name="T15" fmla="*/ 466 h 572"/>
                <a:gd name="T16" fmla="*/ 304 w 632"/>
                <a:gd name="T17" fmla="*/ 460 h 572"/>
                <a:gd name="T18" fmla="*/ 295 w 632"/>
                <a:gd name="T19" fmla="*/ 433 h 572"/>
                <a:gd name="T20" fmla="*/ 258 w 632"/>
                <a:gd name="T21" fmla="*/ 410 h 572"/>
                <a:gd name="T22" fmla="*/ 244 w 632"/>
                <a:gd name="T23" fmla="*/ 381 h 572"/>
                <a:gd name="T24" fmla="*/ 242 w 632"/>
                <a:gd name="T25" fmla="*/ 355 h 572"/>
                <a:gd name="T26" fmla="*/ 254 w 632"/>
                <a:gd name="T27" fmla="*/ 346 h 572"/>
                <a:gd name="T28" fmla="*/ 266 w 632"/>
                <a:gd name="T29" fmla="*/ 351 h 572"/>
                <a:gd name="T30" fmla="*/ 272 w 632"/>
                <a:gd name="T31" fmla="*/ 370 h 572"/>
                <a:gd name="T32" fmla="*/ 299 w 632"/>
                <a:gd name="T33" fmla="*/ 403 h 572"/>
                <a:gd name="T34" fmla="*/ 341 w 632"/>
                <a:gd name="T35" fmla="*/ 399 h 572"/>
                <a:gd name="T36" fmla="*/ 362 w 632"/>
                <a:gd name="T37" fmla="*/ 361 h 572"/>
                <a:gd name="T38" fmla="*/ 341 w 632"/>
                <a:gd name="T39" fmla="*/ 324 h 572"/>
                <a:gd name="T40" fmla="*/ 301 w 632"/>
                <a:gd name="T41" fmla="*/ 314 h 572"/>
                <a:gd name="T42" fmla="*/ 269 w 632"/>
                <a:gd name="T43" fmla="*/ 299 h 572"/>
                <a:gd name="T44" fmla="*/ 247 w 632"/>
                <a:gd name="T45" fmla="*/ 270 h 572"/>
                <a:gd name="T46" fmla="*/ 242 w 632"/>
                <a:gd name="T47" fmla="*/ 234 h 572"/>
                <a:gd name="T48" fmla="*/ 251 w 632"/>
                <a:gd name="T49" fmla="*/ 204 h 572"/>
                <a:gd name="T50" fmla="*/ 282 w 632"/>
                <a:gd name="T51" fmla="*/ 174 h 572"/>
                <a:gd name="T52" fmla="*/ 302 w 632"/>
                <a:gd name="T53" fmla="*/ 148 h 572"/>
                <a:gd name="T54" fmla="*/ 310 w 632"/>
                <a:gd name="T55" fmla="*/ 137 h 572"/>
                <a:gd name="T56" fmla="*/ 324 w 632"/>
                <a:gd name="T57" fmla="*/ 138 h 572"/>
                <a:gd name="T58" fmla="*/ 332 w 632"/>
                <a:gd name="T59" fmla="*/ 150 h 572"/>
                <a:gd name="T60" fmla="*/ 355 w 632"/>
                <a:gd name="T61" fmla="*/ 177 h 572"/>
                <a:gd name="T62" fmla="*/ 384 w 632"/>
                <a:gd name="T63" fmla="*/ 209 h 572"/>
                <a:gd name="T64" fmla="*/ 392 w 632"/>
                <a:gd name="T65" fmla="*/ 241 h 572"/>
                <a:gd name="T66" fmla="*/ 384 w 632"/>
                <a:gd name="T67" fmla="*/ 253 h 572"/>
                <a:gd name="T68" fmla="*/ 370 w 632"/>
                <a:gd name="T69" fmla="*/ 255 h 572"/>
                <a:gd name="T70" fmla="*/ 362 w 632"/>
                <a:gd name="T71" fmla="*/ 244 h 572"/>
                <a:gd name="T72" fmla="*/ 348 w 632"/>
                <a:gd name="T73" fmla="*/ 209 h 572"/>
                <a:gd name="T74" fmla="*/ 307 w 632"/>
                <a:gd name="T75" fmla="*/ 196 h 572"/>
                <a:gd name="T76" fmla="*/ 275 w 632"/>
                <a:gd name="T77" fmla="*/ 223 h 572"/>
                <a:gd name="T78" fmla="*/ 279 w 632"/>
                <a:gd name="T79" fmla="*/ 266 h 572"/>
                <a:gd name="T80" fmla="*/ 317 w 632"/>
                <a:gd name="T81" fmla="*/ 286 h 572"/>
                <a:gd name="T82" fmla="*/ 211 w 632"/>
                <a:gd name="T83" fmla="*/ 0 h 572"/>
                <a:gd name="T84" fmla="*/ 154 w 632"/>
                <a:gd name="T85" fmla="*/ 45 h 572"/>
                <a:gd name="T86" fmla="*/ 71 w 632"/>
                <a:gd name="T87" fmla="*/ 148 h 572"/>
                <a:gd name="T88" fmla="*/ 12 w 632"/>
                <a:gd name="T89" fmla="*/ 265 h 572"/>
                <a:gd name="T90" fmla="*/ 0 w 632"/>
                <a:gd name="T91" fmla="*/ 331 h 572"/>
                <a:gd name="T92" fmla="*/ 14 w 632"/>
                <a:gd name="T93" fmla="*/ 417 h 572"/>
                <a:gd name="T94" fmla="*/ 40 w 632"/>
                <a:gd name="T95" fmla="*/ 466 h 572"/>
                <a:gd name="T96" fmla="*/ 84 w 632"/>
                <a:gd name="T97" fmla="*/ 512 h 572"/>
                <a:gd name="T98" fmla="*/ 151 w 632"/>
                <a:gd name="T99" fmla="*/ 547 h 572"/>
                <a:gd name="T100" fmla="*/ 245 w 632"/>
                <a:gd name="T101" fmla="*/ 568 h 572"/>
                <a:gd name="T102" fmla="*/ 365 w 632"/>
                <a:gd name="T103" fmla="*/ 570 h 572"/>
                <a:gd name="T104" fmla="*/ 465 w 632"/>
                <a:gd name="T105" fmla="*/ 552 h 572"/>
                <a:gd name="T106" fmla="*/ 537 w 632"/>
                <a:gd name="T107" fmla="*/ 519 h 572"/>
                <a:gd name="T108" fmla="*/ 585 w 632"/>
                <a:gd name="T109" fmla="*/ 476 h 572"/>
                <a:gd name="T110" fmla="*/ 615 w 632"/>
                <a:gd name="T111" fmla="*/ 427 h 572"/>
                <a:gd name="T112" fmla="*/ 632 w 632"/>
                <a:gd name="T113" fmla="*/ 348 h 572"/>
                <a:gd name="T114" fmla="*/ 627 w 632"/>
                <a:gd name="T115" fmla="*/ 288 h 572"/>
                <a:gd name="T116" fmla="*/ 576 w 632"/>
                <a:gd name="T117" fmla="*/ 170 h 572"/>
                <a:gd name="T118" fmla="*/ 496 w 632"/>
                <a:gd name="T119" fmla="*/ 6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2" h="572">
                  <a:moveTo>
                    <a:pt x="317" y="286"/>
                  </a:moveTo>
                  <a:lnTo>
                    <a:pt x="324" y="286"/>
                  </a:lnTo>
                  <a:lnTo>
                    <a:pt x="332" y="287"/>
                  </a:lnTo>
                  <a:lnTo>
                    <a:pt x="338" y="289"/>
                  </a:lnTo>
                  <a:lnTo>
                    <a:pt x="346" y="292"/>
                  </a:lnTo>
                  <a:lnTo>
                    <a:pt x="352" y="295"/>
                  </a:lnTo>
                  <a:lnTo>
                    <a:pt x="359" y="299"/>
                  </a:lnTo>
                  <a:lnTo>
                    <a:pt x="364" y="303"/>
                  </a:lnTo>
                  <a:lnTo>
                    <a:pt x="369" y="308"/>
                  </a:lnTo>
                  <a:lnTo>
                    <a:pt x="375" y="313"/>
                  </a:lnTo>
                  <a:lnTo>
                    <a:pt x="379" y="319"/>
                  </a:lnTo>
                  <a:lnTo>
                    <a:pt x="382" y="326"/>
                  </a:lnTo>
                  <a:lnTo>
                    <a:pt x="385" y="332"/>
                  </a:lnTo>
                  <a:lnTo>
                    <a:pt x="389" y="339"/>
                  </a:lnTo>
                  <a:lnTo>
                    <a:pt x="390" y="346"/>
                  </a:lnTo>
                  <a:lnTo>
                    <a:pt x="391" y="354"/>
                  </a:lnTo>
                  <a:lnTo>
                    <a:pt x="392" y="361"/>
                  </a:lnTo>
                  <a:lnTo>
                    <a:pt x="391" y="368"/>
                  </a:lnTo>
                  <a:lnTo>
                    <a:pt x="391" y="374"/>
                  </a:lnTo>
                  <a:lnTo>
                    <a:pt x="389" y="381"/>
                  </a:lnTo>
                  <a:lnTo>
                    <a:pt x="387" y="387"/>
                  </a:lnTo>
                  <a:lnTo>
                    <a:pt x="384" y="394"/>
                  </a:lnTo>
                  <a:lnTo>
                    <a:pt x="381" y="399"/>
                  </a:lnTo>
                  <a:lnTo>
                    <a:pt x="378" y="404"/>
                  </a:lnTo>
                  <a:lnTo>
                    <a:pt x="375" y="410"/>
                  </a:lnTo>
                  <a:lnTo>
                    <a:pt x="365" y="418"/>
                  </a:lnTo>
                  <a:lnTo>
                    <a:pt x="355" y="426"/>
                  </a:lnTo>
                  <a:lnTo>
                    <a:pt x="350" y="429"/>
                  </a:lnTo>
                  <a:lnTo>
                    <a:pt x="344" y="431"/>
                  </a:lnTo>
                  <a:lnTo>
                    <a:pt x="337" y="433"/>
                  </a:lnTo>
                  <a:lnTo>
                    <a:pt x="332" y="435"/>
                  </a:lnTo>
                  <a:lnTo>
                    <a:pt x="332" y="451"/>
                  </a:lnTo>
                  <a:lnTo>
                    <a:pt x="331" y="455"/>
                  </a:lnTo>
                  <a:lnTo>
                    <a:pt x="330" y="458"/>
                  </a:lnTo>
                  <a:lnTo>
                    <a:pt x="329" y="460"/>
                  </a:lnTo>
                  <a:lnTo>
                    <a:pt x="326" y="462"/>
                  </a:lnTo>
                  <a:lnTo>
                    <a:pt x="324" y="464"/>
                  </a:lnTo>
                  <a:lnTo>
                    <a:pt x="322" y="465"/>
                  </a:lnTo>
                  <a:lnTo>
                    <a:pt x="319" y="466"/>
                  </a:lnTo>
                  <a:lnTo>
                    <a:pt x="317" y="466"/>
                  </a:lnTo>
                  <a:lnTo>
                    <a:pt x="314" y="466"/>
                  </a:lnTo>
                  <a:lnTo>
                    <a:pt x="310" y="465"/>
                  </a:lnTo>
                  <a:lnTo>
                    <a:pt x="308" y="464"/>
                  </a:lnTo>
                  <a:lnTo>
                    <a:pt x="306" y="462"/>
                  </a:lnTo>
                  <a:lnTo>
                    <a:pt x="304" y="460"/>
                  </a:lnTo>
                  <a:lnTo>
                    <a:pt x="303" y="458"/>
                  </a:lnTo>
                  <a:lnTo>
                    <a:pt x="302" y="455"/>
                  </a:lnTo>
                  <a:lnTo>
                    <a:pt x="301" y="451"/>
                  </a:lnTo>
                  <a:lnTo>
                    <a:pt x="302" y="435"/>
                  </a:lnTo>
                  <a:lnTo>
                    <a:pt x="295" y="433"/>
                  </a:lnTo>
                  <a:lnTo>
                    <a:pt x="289" y="431"/>
                  </a:lnTo>
                  <a:lnTo>
                    <a:pt x="282" y="429"/>
                  </a:lnTo>
                  <a:lnTo>
                    <a:pt x="277" y="426"/>
                  </a:lnTo>
                  <a:lnTo>
                    <a:pt x="267" y="418"/>
                  </a:lnTo>
                  <a:lnTo>
                    <a:pt x="258" y="410"/>
                  </a:lnTo>
                  <a:lnTo>
                    <a:pt x="255" y="404"/>
                  </a:lnTo>
                  <a:lnTo>
                    <a:pt x="251" y="399"/>
                  </a:lnTo>
                  <a:lnTo>
                    <a:pt x="248" y="394"/>
                  </a:lnTo>
                  <a:lnTo>
                    <a:pt x="246" y="387"/>
                  </a:lnTo>
                  <a:lnTo>
                    <a:pt x="244" y="381"/>
                  </a:lnTo>
                  <a:lnTo>
                    <a:pt x="242" y="374"/>
                  </a:lnTo>
                  <a:lnTo>
                    <a:pt x="242" y="368"/>
                  </a:lnTo>
                  <a:lnTo>
                    <a:pt x="241" y="361"/>
                  </a:lnTo>
                  <a:lnTo>
                    <a:pt x="242" y="358"/>
                  </a:lnTo>
                  <a:lnTo>
                    <a:pt x="242" y="355"/>
                  </a:lnTo>
                  <a:lnTo>
                    <a:pt x="244" y="353"/>
                  </a:lnTo>
                  <a:lnTo>
                    <a:pt x="245" y="351"/>
                  </a:lnTo>
                  <a:lnTo>
                    <a:pt x="248" y="348"/>
                  </a:lnTo>
                  <a:lnTo>
                    <a:pt x="250" y="347"/>
                  </a:lnTo>
                  <a:lnTo>
                    <a:pt x="254" y="346"/>
                  </a:lnTo>
                  <a:lnTo>
                    <a:pt x="256" y="346"/>
                  </a:lnTo>
                  <a:lnTo>
                    <a:pt x="259" y="346"/>
                  </a:lnTo>
                  <a:lnTo>
                    <a:pt x="262" y="347"/>
                  </a:lnTo>
                  <a:lnTo>
                    <a:pt x="264" y="348"/>
                  </a:lnTo>
                  <a:lnTo>
                    <a:pt x="266" y="351"/>
                  </a:lnTo>
                  <a:lnTo>
                    <a:pt x="269" y="353"/>
                  </a:lnTo>
                  <a:lnTo>
                    <a:pt x="270" y="356"/>
                  </a:lnTo>
                  <a:lnTo>
                    <a:pt x="271" y="358"/>
                  </a:lnTo>
                  <a:lnTo>
                    <a:pt x="271" y="361"/>
                  </a:lnTo>
                  <a:lnTo>
                    <a:pt x="272" y="370"/>
                  </a:lnTo>
                  <a:lnTo>
                    <a:pt x="275" y="378"/>
                  </a:lnTo>
                  <a:lnTo>
                    <a:pt x="279" y="386"/>
                  </a:lnTo>
                  <a:lnTo>
                    <a:pt x="285" y="394"/>
                  </a:lnTo>
                  <a:lnTo>
                    <a:pt x="291" y="399"/>
                  </a:lnTo>
                  <a:lnTo>
                    <a:pt x="299" y="403"/>
                  </a:lnTo>
                  <a:lnTo>
                    <a:pt x="307" y="405"/>
                  </a:lnTo>
                  <a:lnTo>
                    <a:pt x="317" y="406"/>
                  </a:lnTo>
                  <a:lnTo>
                    <a:pt x="325" y="405"/>
                  </a:lnTo>
                  <a:lnTo>
                    <a:pt x="334" y="403"/>
                  </a:lnTo>
                  <a:lnTo>
                    <a:pt x="341" y="399"/>
                  </a:lnTo>
                  <a:lnTo>
                    <a:pt x="348" y="394"/>
                  </a:lnTo>
                  <a:lnTo>
                    <a:pt x="353" y="386"/>
                  </a:lnTo>
                  <a:lnTo>
                    <a:pt x="358" y="378"/>
                  </a:lnTo>
                  <a:lnTo>
                    <a:pt x="361" y="370"/>
                  </a:lnTo>
                  <a:lnTo>
                    <a:pt x="362" y="361"/>
                  </a:lnTo>
                  <a:lnTo>
                    <a:pt x="361" y="352"/>
                  </a:lnTo>
                  <a:lnTo>
                    <a:pt x="358" y="344"/>
                  </a:lnTo>
                  <a:lnTo>
                    <a:pt x="353" y="336"/>
                  </a:lnTo>
                  <a:lnTo>
                    <a:pt x="348" y="329"/>
                  </a:lnTo>
                  <a:lnTo>
                    <a:pt x="341" y="324"/>
                  </a:lnTo>
                  <a:lnTo>
                    <a:pt x="334" y="319"/>
                  </a:lnTo>
                  <a:lnTo>
                    <a:pt x="325" y="317"/>
                  </a:lnTo>
                  <a:lnTo>
                    <a:pt x="317" y="316"/>
                  </a:lnTo>
                  <a:lnTo>
                    <a:pt x="308" y="315"/>
                  </a:lnTo>
                  <a:lnTo>
                    <a:pt x="301" y="314"/>
                  </a:lnTo>
                  <a:lnTo>
                    <a:pt x="294" y="313"/>
                  </a:lnTo>
                  <a:lnTo>
                    <a:pt x="287" y="310"/>
                  </a:lnTo>
                  <a:lnTo>
                    <a:pt x="280" y="307"/>
                  </a:lnTo>
                  <a:lnTo>
                    <a:pt x="274" y="303"/>
                  </a:lnTo>
                  <a:lnTo>
                    <a:pt x="269" y="299"/>
                  </a:lnTo>
                  <a:lnTo>
                    <a:pt x="263" y="294"/>
                  </a:lnTo>
                  <a:lnTo>
                    <a:pt x="258" y="288"/>
                  </a:lnTo>
                  <a:lnTo>
                    <a:pt x="254" y="283"/>
                  </a:lnTo>
                  <a:lnTo>
                    <a:pt x="250" y="277"/>
                  </a:lnTo>
                  <a:lnTo>
                    <a:pt x="247" y="270"/>
                  </a:lnTo>
                  <a:lnTo>
                    <a:pt x="245" y="264"/>
                  </a:lnTo>
                  <a:lnTo>
                    <a:pt x="243" y="256"/>
                  </a:lnTo>
                  <a:lnTo>
                    <a:pt x="242" y="249"/>
                  </a:lnTo>
                  <a:lnTo>
                    <a:pt x="241" y="241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4" y="221"/>
                  </a:lnTo>
                  <a:lnTo>
                    <a:pt x="246" y="215"/>
                  </a:lnTo>
                  <a:lnTo>
                    <a:pt x="248" y="209"/>
                  </a:lnTo>
                  <a:lnTo>
                    <a:pt x="251" y="204"/>
                  </a:lnTo>
                  <a:lnTo>
                    <a:pt x="255" y="198"/>
                  </a:lnTo>
                  <a:lnTo>
                    <a:pt x="258" y="193"/>
                  </a:lnTo>
                  <a:lnTo>
                    <a:pt x="267" y="184"/>
                  </a:lnTo>
                  <a:lnTo>
                    <a:pt x="277" y="177"/>
                  </a:lnTo>
                  <a:lnTo>
                    <a:pt x="282" y="174"/>
                  </a:lnTo>
                  <a:lnTo>
                    <a:pt x="289" y="170"/>
                  </a:lnTo>
                  <a:lnTo>
                    <a:pt x="295" y="168"/>
                  </a:lnTo>
                  <a:lnTo>
                    <a:pt x="301" y="167"/>
                  </a:lnTo>
                  <a:lnTo>
                    <a:pt x="302" y="150"/>
                  </a:lnTo>
                  <a:lnTo>
                    <a:pt x="302" y="148"/>
                  </a:lnTo>
                  <a:lnTo>
                    <a:pt x="303" y="145"/>
                  </a:lnTo>
                  <a:lnTo>
                    <a:pt x="304" y="143"/>
                  </a:lnTo>
                  <a:lnTo>
                    <a:pt x="306" y="140"/>
                  </a:lnTo>
                  <a:lnTo>
                    <a:pt x="308" y="138"/>
                  </a:lnTo>
                  <a:lnTo>
                    <a:pt x="310" y="137"/>
                  </a:lnTo>
                  <a:lnTo>
                    <a:pt x="314" y="136"/>
                  </a:lnTo>
                  <a:lnTo>
                    <a:pt x="317" y="135"/>
                  </a:lnTo>
                  <a:lnTo>
                    <a:pt x="319" y="136"/>
                  </a:lnTo>
                  <a:lnTo>
                    <a:pt x="322" y="137"/>
                  </a:lnTo>
                  <a:lnTo>
                    <a:pt x="324" y="138"/>
                  </a:lnTo>
                  <a:lnTo>
                    <a:pt x="326" y="140"/>
                  </a:lnTo>
                  <a:lnTo>
                    <a:pt x="329" y="143"/>
                  </a:lnTo>
                  <a:lnTo>
                    <a:pt x="330" y="145"/>
                  </a:lnTo>
                  <a:lnTo>
                    <a:pt x="331" y="148"/>
                  </a:lnTo>
                  <a:lnTo>
                    <a:pt x="332" y="150"/>
                  </a:lnTo>
                  <a:lnTo>
                    <a:pt x="332" y="167"/>
                  </a:lnTo>
                  <a:lnTo>
                    <a:pt x="337" y="168"/>
                  </a:lnTo>
                  <a:lnTo>
                    <a:pt x="344" y="170"/>
                  </a:lnTo>
                  <a:lnTo>
                    <a:pt x="350" y="174"/>
                  </a:lnTo>
                  <a:lnTo>
                    <a:pt x="355" y="177"/>
                  </a:lnTo>
                  <a:lnTo>
                    <a:pt x="365" y="184"/>
                  </a:lnTo>
                  <a:lnTo>
                    <a:pt x="375" y="193"/>
                  </a:lnTo>
                  <a:lnTo>
                    <a:pt x="378" y="198"/>
                  </a:lnTo>
                  <a:lnTo>
                    <a:pt x="381" y="204"/>
                  </a:lnTo>
                  <a:lnTo>
                    <a:pt x="384" y="209"/>
                  </a:lnTo>
                  <a:lnTo>
                    <a:pt x="387" y="215"/>
                  </a:lnTo>
                  <a:lnTo>
                    <a:pt x="389" y="221"/>
                  </a:lnTo>
                  <a:lnTo>
                    <a:pt x="391" y="227"/>
                  </a:lnTo>
                  <a:lnTo>
                    <a:pt x="391" y="234"/>
                  </a:lnTo>
                  <a:lnTo>
                    <a:pt x="392" y="241"/>
                  </a:lnTo>
                  <a:lnTo>
                    <a:pt x="391" y="243"/>
                  </a:lnTo>
                  <a:lnTo>
                    <a:pt x="391" y="247"/>
                  </a:lnTo>
                  <a:lnTo>
                    <a:pt x="389" y="250"/>
                  </a:lnTo>
                  <a:lnTo>
                    <a:pt x="388" y="252"/>
                  </a:lnTo>
                  <a:lnTo>
                    <a:pt x="384" y="253"/>
                  </a:lnTo>
                  <a:lnTo>
                    <a:pt x="382" y="255"/>
                  </a:lnTo>
                  <a:lnTo>
                    <a:pt x="379" y="255"/>
                  </a:lnTo>
                  <a:lnTo>
                    <a:pt x="377" y="256"/>
                  </a:lnTo>
                  <a:lnTo>
                    <a:pt x="374" y="255"/>
                  </a:lnTo>
                  <a:lnTo>
                    <a:pt x="370" y="255"/>
                  </a:lnTo>
                  <a:lnTo>
                    <a:pt x="368" y="253"/>
                  </a:lnTo>
                  <a:lnTo>
                    <a:pt x="366" y="252"/>
                  </a:lnTo>
                  <a:lnTo>
                    <a:pt x="364" y="250"/>
                  </a:lnTo>
                  <a:lnTo>
                    <a:pt x="363" y="247"/>
                  </a:lnTo>
                  <a:lnTo>
                    <a:pt x="362" y="244"/>
                  </a:lnTo>
                  <a:lnTo>
                    <a:pt x="362" y="241"/>
                  </a:lnTo>
                  <a:lnTo>
                    <a:pt x="361" y="232"/>
                  </a:lnTo>
                  <a:lnTo>
                    <a:pt x="358" y="223"/>
                  </a:lnTo>
                  <a:lnTo>
                    <a:pt x="353" y="215"/>
                  </a:lnTo>
                  <a:lnTo>
                    <a:pt x="348" y="209"/>
                  </a:lnTo>
                  <a:lnTo>
                    <a:pt x="341" y="204"/>
                  </a:lnTo>
                  <a:lnTo>
                    <a:pt x="334" y="199"/>
                  </a:lnTo>
                  <a:lnTo>
                    <a:pt x="325" y="196"/>
                  </a:lnTo>
                  <a:lnTo>
                    <a:pt x="317" y="196"/>
                  </a:lnTo>
                  <a:lnTo>
                    <a:pt x="307" y="196"/>
                  </a:lnTo>
                  <a:lnTo>
                    <a:pt x="299" y="199"/>
                  </a:lnTo>
                  <a:lnTo>
                    <a:pt x="291" y="204"/>
                  </a:lnTo>
                  <a:lnTo>
                    <a:pt x="285" y="209"/>
                  </a:lnTo>
                  <a:lnTo>
                    <a:pt x="279" y="215"/>
                  </a:lnTo>
                  <a:lnTo>
                    <a:pt x="275" y="223"/>
                  </a:lnTo>
                  <a:lnTo>
                    <a:pt x="272" y="232"/>
                  </a:lnTo>
                  <a:lnTo>
                    <a:pt x="271" y="241"/>
                  </a:lnTo>
                  <a:lnTo>
                    <a:pt x="272" y="250"/>
                  </a:lnTo>
                  <a:lnTo>
                    <a:pt x="275" y="258"/>
                  </a:lnTo>
                  <a:lnTo>
                    <a:pt x="279" y="266"/>
                  </a:lnTo>
                  <a:lnTo>
                    <a:pt x="285" y="272"/>
                  </a:lnTo>
                  <a:lnTo>
                    <a:pt x="291" y="279"/>
                  </a:lnTo>
                  <a:lnTo>
                    <a:pt x="299" y="282"/>
                  </a:lnTo>
                  <a:lnTo>
                    <a:pt x="307" y="285"/>
                  </a:lnTo>
                  <a:lnTo>
                    <a:pt x="317" y="286"/>
                  </a:lnTo>
                  <a:lnTo>
                    <a:pt x="317" y="286"/>
                  </a:lnTo>
                  <a:close/>
                  <a:moveTo>
                    <a:pt x="430" y="3"/>
                  </a:moveTo>
                  <a:lnTo>
                    <a:pt x="426" y="1"/>
                  </a:lnTo>
                  <a:lnTo>
                    <a:pt x="422" y="0"/>
                  </a:lnTo>
                  <a:lnTo>
                    <a:pt x="211" y="0"/>
                  </a:lnTo>
                  <a:lnTo>
                    <a:pt x="206" y="1"/>
                  </a:lnTo>
                  <a:lnTo>
                    <a:pt x="202" y="3"/>
                  </a:lnTo>
                  <a:lnTo>
                    <a:pt x="187" y="15"/>
                  </a:lnTo>
                  <a:lnTo>
                    <a:pt x="170" y="29"/>
                  </a:lnTo>
                  <a:lnTo>
                    <a:pt x="154" y="45"/>
                  </a:lnTo>
                  <a:lnTo>
                    <a:pt x="137" y="63"/>
                  </a:lnTo>
                  <a:lnTo>
                    <a:pt x="119" y="82"/>
                  </a:lnTo>
                  <a:lnTo>
                    <a:pt x="103" y="103"/>
                  </a:lnTo>
                  <a:lnTo>
                    <a:pt x="86" y="125"/>
                  </a:lnTo>
                  <a:lnTo>
                    <a:pt x="71" y="148"/>
                  </a:lnTo>
                  <a:lnTo>
                    <a:pt x="56" y="170"/>
                  </a:lnTo>
                  <a:lnTo>
                    <a:pt x="43" y="194"/>
                  </a:lnTo>
                  <a:lnTo>
                    <a:pt x="30" y="218"/>
                  </a:lnTo>
                  <a:lnTo>
                    <a:pt x="21" y="241"/>
                  </a:lnTo>
                  <a:lnTo>
                    <a:pt x="12" y="265"/>
                  </a:lnTo>
                  <a:lnTo>
                    <a:pt x="6" y="288"/>
                  </a:lnTo>
                  <a:lnTo>
                    <a:pt x="4" y="299"/>
                  </a:lnTo>
                  <a:lnTo>
                    <a:pt x="1" y="310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8"/>
                  </a:lnTo>
                  <a:lnTo>
                    <a:pt x="3" y="368"/>
                  </a:lnTo>
                  <a:lnTo>
                    <a:pt x="6" y="387"/>
                  </a:lnTo>
                  <a:lnTo>
                    <a:pt x="11" y="406"/>
                  </a:lnTo>
                  <a:lnTo>
                    <a:pt x="14" y="417"/>
                  </a:lnTo>
                  <a:lnTo>
                    <a:pt x="19" y="427"/>
                  </a:lnTo>
                  <a:lnTo>
                    <a:pt x="23" y="436"/>
                  </a:lnTo>
                  <a:lnTo>
                    <a:pt x="27" y="447"/>
                  </a:lnTo>
                  <a:lnTo>
                    <a:pt x="34" y="457"/>
                  </a:lnTo>
                  <a:lnTo>
                    <a:pt x="40" y="466"/>
                  </a:lnTo>
                  <a:lnTo>
                    <a:pt x="48" y="476"/>
                  </a:lnTo>
                  <a:lnTo>
                    <a:pt x="55" y="486"/>
                  </a:lnTo>
                  <a:lnTo>
                    <a:pt x="64" y="494"/>
                  </a:lnTo>
                  <a:lnTo>
                    <a:pt x="73" y="503"/>
                  </a:lnTo>
                  <a:lnTo>
                    <a:pt x="84" y="512"/>
                  </a:lnTo>
                  <a:lnTo>
                    <a:pt x="96" y="519"/>
                  </a:lnTo>
                  <a:lnTo>
                    <a:pt x="108" y="528"/>
                  </a:lnTo>
                  <a:lnTo>
                    <a:pt x="122" y="534"/>
                  </a:lnTo>
                  <a:lnTo>
                    <a:pt x="136" y="540"/>
                  </a:lnTo>
                  <a:lnTo>
                    <a:pt x="151" y="547"/>
                  </a:lnTo>
                  <a:lnTo>
                    <a:pt x="168" y="552"/>
                  </a:lnTo>
                  <a:lnTo>
                    <a:pt x="185" y="558"/>
                  </a:lnTo>
                  <a:lnTo>
                    <a:pt x="204" y="562"/>
                  </a:lnTo>
                  <a:lnTo>
                    <a:pt x="223" y="565"/>
                  </a:lnTo>
                  <a:lnTo>
                    <a:pt x="245" y="568"/>
                  </a:lnTo>
                  <a:lnTo>
                    <a:pt x="267" y="570"/>
                  </a:lnTo>
                  <a:lnTo>
                    <a:pt x="291" y="572"/>
                  </a:lnTo>
                  <a:lnTo>
                    <a:pt x="317" y="572"/>
                  </a:lnTo>
                  <a:lnTo>
                    <a:pt x="341" y="572"/>
                  </a:lnTo>
                  <a:lnTo>
                    <a:pt x="365" y="570"/>
                  </a:lnTo>
                  <a:lnTo>
                    <a:pt x="388" y="568"/>
                  </a:lnTo>
                  <a:lnTo>
                    <a:pt x="409" y="565"/>
                  </a:lnTo>
                  <a:lnTo>
                    <a:pt x="428" y="562"/>
                  </a:lnTo>
                  <a:lnTo>
                    <a:pt x="448" y="558"/>
                  </a:lnTo>
                  <a:lnTo>
                    <a:pt x="465" y="552"/>
                  </a:lnTo>
                  <a:lnTo>
                    <a:pt x="482" y="547"/>
                  </a:lnTo>
                  <a:lnTo>
                    <a:pt x="497" y="540"/>
                  </a:lnTo>
                  <a:lnTo>
                    <a:pt x="512" y="534"/>
                  </a:lnTo>
                  <a:lnTo>
                    <a:pt x="525" y="528"/>
                  </a:lnTo>
                  <a:lnTo>
                    <a:pt x="537" y="519"/>
                  </a:lnTo>
                  <a:lnTo>
                    <a:pt x="548" y="512"/>
                  </a:lnTo>
                  <a:lnTo>
                    <a:pt x="559" y="503"/>
                  </a:lnTo>
                  <a:lnTo>
                    <a:pt x="569" y="494"/>
                  </a:lnTo>
                  <a:lnTo>
                    <a:pt x="577" y="486"/>
                  </a:lnTo>
                  <a:lnTo>
                    <a:pt x="585" y="476"/>
                  </a:lnTo>
                  <a:lnTo>
                    <a:pt x="592" y="466"/>
                  </a:lnTo>
                  <a:lnTo>
                    <a:pt x="599" y="457"/>
                  </a:lnTo>
                  <a:lnTo>
                    <a:pt x="605" y="447"/>
                  </a:lnTo>
                  <a:lnTo>
                    <a:pt x="610" y="436"/>
                  </a:lnTo>
                  <a:lnTo>
                    <a:pt x="615" y="427"/>
                  </a:lnTo>
                  <a:lnTo>
                    <a:pt x="618" y="417"/>
                  </a:lnTo>
                  <a:lnTo>
                    <a:pt x="621" y="406"/>
                  </a:lnTo>
                  <a:lnTo>
                    <a:pt x="627" y="387"/>
                  </a:lnTo>
                  <a:lnTo>
                    <a:pt x="630" y="368"/>
                  </a:lnTo>
                  <a:lnTo>
                    <a:pt x="632" y="348"/>
                  </a:lnTo>
                  <a:lnTo>
                    <a:pt x="632" y="331"/>
                  </a:lnTo>
                  <a:lnTo>
                    <a:pt x="632" y="321"/>
                  </a:lnTo>
                  <a:lnTo>
                    <a:pt x="631" y="310"/>
                  </a:lnTo>
                  <a:lnTo>
                    <a:pt x="629" y="299"/>
                  </a:lnTo>
                  <a:lnTo>
                    <a:pt x="627" y="288"/>
                  </a:lnTo>
                  <a:lnTo>
                    <a:pt x="620" y="265"/>
                  </a:lnTo>
                  <a:lnTo>
                    <a:pt x="612" y="241"/>
                  </a:lnTo>
                  <a:lnTo>
                    <a:pt x="602" y="218"/>
                  </a:lnTo>
                  <a:lnTo>
                    <a:pt x="589" y="194"/>
                  </a:lnTo>
                  <a:lnTo>
                    <a:pt x="576" y="170"/>
                  </a:lnTo>
                  <a:lnTo>
                    <a:pt x="561" y="148"/>
                  </a:lnTo>
                  <a:lnTo>
                    <a:pt x="546" y="125"/>
                  </a:lnTo>
                  <a:lnTo>
                    <a:pt x="530" y="103"/>
                  </a:lnTo>
                  <a:lnTo>
                    <a:pt x="513" y="82"/>
                  </a:lnTo>
                  <a:lnTo>
                    <a:pt x="496" y="63"/>
                  </a:lnTo>
                  <a:lnTo>
                    <a:pt x="479" y="45"/>
                  </a:lnTo>
                  <a:lnTo>
                    <a:pt x="463" y="29"/>
                  </a:lnTo>
                  <a:lnTo>
                    <a:pt x="445" y="15"/>
                  </a:lnTo>
                  <a:lnTo>
                    <a:pt x="4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52">
              <a:extLst>
                <a:ext uri="{FF2B5EF4-FFF2-40B4-BE49-F238E27FC236}">
                  <a16:creationId xmlns="" xmlns:a16="http://schemas.microsoft.com/office/drawing/2014/main" id="{4F5BD5EB-65EB-4070-B81E-1495D3718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100" y="1431925"/>
              <a:ext cx="76200" cy="9525"/>
            </a:xfrm>
            <a:custGeom>
              <a:avLst/>
              <a:gdLst>
                <a:gd name="T0" fmla="*/ 15 w 241"/>
                <a:gd name="T1" fmla="*/ 0 h 30"/>
                <a:gd name="T2" fmla="*/ 11 w 241"/>
                <a:gd name="T3" fmla="*/ 0 h 30"/>
                <a:gd name="T4" fmla="*/ 9 w 241"/>
                <a:gd name="T5" fmla="*/ 1 h 30"/>
                <a:gd name="T6" fmla="*/ 6 w 241"/>
                <a:gd name="T7" fmla="*/ 2 h 30"/>
                <a:gd name="T8" fmla="*/ 4 w 241"/>
                <a:gd name="T9" fmla="*/ 4 h 30"/>
                <a:gd name="T10" fmla="*/ 3 w 241"/>
                <a:gd name="T11" fmla="*/ 6 h 30"/>
                <a:gd name="T12" fmla="*/ 1 w 241"/>
                <a:gd name="T13" fmla="*/ 9 h 30"/>
                <a:gd name="T14" fmla="*/ 1 w 241"/>
                <a:gd name="T15" fmla="*/ 12 h 30"/>
                <a:gd name="T16" fmla="*/ 0 w 241"/>
                <a:gd name="T17" fmla="*/ 15 h 30"/>
                <a:gd name="T18" fmla="*/ 1 w 241"/>
                <a:gd name="T19" fmla="*/ 18 h 30"/>
                <a:gd name="T20" fmla="*/ 1 w 241"/>
                <a:gd name="T21" fmla="*/ 20 h 30"/>
                <a:gd name="T22" fmla="*/ 3 w 241"/>
                <a:gd name="T23" fmla="*/ 23 h 30"/>
                <a:gd name="T24" fmla="*/ 4 w 241"/>
                <a:gd name="T25" fmla="*/ 26 h 30"/>
                <a:gd name="T26" fmla="*/ 6 w 241"/>
                <a:gd name="T27" fmla="*/ 28 h 30"/>
                <a:gd name="T28" fmla="*/ 9 w 241"/>
                <a:gd name="T29" fmla="*/ 29 h 30"/>
                <a:gd name="T30" fmla="*/ 11 w 241"/>
                <a:gd name="T31" fmla="*/ 30 h 30"/>
                <a:gd name="T32" fmla="*/ 15 w 241"/>
                <a:gd name="T33" fmla="*/ 30 h 30"/>
                <a:gd name="T34" fmla="*/ 226 w 241"/>
                <a:gd name="T35" fmla="*/ 30 h 30"/>
                <a:gd name="T36" fmla="*/ 229 w 241"/>
                <a:gd name="T37" fmla="*/ 30 h 30"/>
                <a:gd name="T38" fmla="*/ 231 w 241"/>
                <a:gd name="T39" fmla="*/ 29 h 30"/>
                <a:gd name="T40" fmla="*/ 234 w 241"/>
                <a:gd name="T41" fmla="*/ 28 h 30"/>
                <a:gd name="T42" fmla="*/ 237 w 241"/>
                <a:gd name="T43" fmla="*/ 26 h 30"/>
                <a:gd name="T44" fmla="*/ 238 w 241"/>
                <a:gd name="T45" fmla="*/ 23 h 30"/>
                <a:gd name="T46" fmla="*/ 240 w 241"/>
                <a:gd name="T47" fmla="*/ 20 h 30"/>
                <a:gd name="T48" fmla="*/ 241 w 241"/>
                <a:gd name="T49" fmla="*/ 18 h 30"/>
                <a:gd name="T50" fmla="*/ 241 w 241"/>
                <a:gd name="T51" fmla="*/ 15 h 30"/>
                <a:gd name="T52" fmla="*/ 241 w 241"/>
                <a:gd name="T53" fmla="*/ 12 h 30"/>
                <a:gd name="T54" fmla="*/ 240 w 241"/>
                <a:gd name="T55" fmla="*/ 9 h 30"/>
                <a:gd name="T56" fmla="*/ 238 w 241"/>
                <a:gd name="T57" fmla="*/ 6 h 30"/>
                <a:gd name="T58" fmla="*/ 237 w 241"/>
                <a:gd name="T59" fmla="*/ 4 h 30"/>
                <a:gd name="T60" fmla="*/ 234 w 241"/>
                <a:gd name="T61" fmla="*/ 2 h 30"/>
                <a:gd name="T62" fmla="*/ 231 w 241"/>
                <a:gd name="T63" fmla="*/ 1 h 30"/>
                <a:gd name="T64" fmla="*/ 229 w 241"/>
                <a:gd name="T65" fmla="*/ 0 h 30"/>
                <a:gd name="T66" fmla="*/ 226 w 241"/>
                <a:gd name="T67" fmla="*/ 0 h 30"/>
                <a:gd name="T68" fmla="*/ 15 w 24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1" h="30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226" y="30"/>
                  </a:lnTo>
                  <a:lnTo>
                    <a:pt x="229" y="30"/>
                  </a:lnTo>
                  <a:lnTo>
                    <a:pt x="231" y="29"/>
                  </a:lnTo>
                  <a:lnTo>
                    <a:pt x="234" y="28"/>
                  </a:lnTo>
                  <a:lnTo>
                    <a:pt x="237" y="26"/>
                  </a:lnTo>
                  <a:lnTo>
                    <a:pt x="238" y="23"/>
                  </a:lnTo>
                  <a:lnTo>
                    <a:pt x="240" y="20"/>
                  </a:lnTo>
                  <a:lnTo>
                    <a:pt x="241" y="18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9"/>
                  </a:lnTo>
                  <a:lnTo>
                    <a:pt x="238" y="6"/>
                  </a:lnTo>
                  <a:lnTo>
                    <a:pt x="237" y="4"/>
                  </a:lnTo>
                  <a:lnTo>
                    <a:pt x="234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53">
              <a:extLst>
                <a:ext uri="{FF2B5EF4-FFF2-40B4-BE49-F238E27FC236}">
                  <a16:creationId xmlns="" xmlns:a16="http://schemas.microsoft.com/office/drawing/2014/main" id="{E632D826-9E90-443B-8AAD-27D6049E0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0" y="1344613"/>
              <a:ext cx="114300" cy="77788"/>
            </a:xfrm>
            <a:custGeom>
              <a:avLst/>
              <a:gdLst>
                <a:gd name="T0" fmla="*/ 76 w 361"/>
                <a:gd name="T1" fmla="*/ 229 h 241"/>
                <a:gd name="T2" fmla="*/ 78 w 361"/>
                <a:gd name="T3" fmla="*/ 234 h 241"/>
                <a:gd name="T4" fmla="*/ 81 w 361"/>
                <a:gd name="T5" fmla="*/ 239 h 241"/>
                <a:gd name="T6" fmla="*/ 86 w 361"/>
                <a:gd name="T7" fmla="*/ 241 h 241"/>
                <a:gd name="T8" fmla="*/ 271 w 361"/>
                <a:gd name="T9" fmla="*/ 241 h 241"/>
                <a:gd name="T10" fmla="*/ 276 w 361"/>
                <a:gd name="T11" fmla="*/ 240 h 241"/>
                <a:gd name="T12" fmla="*/ 282 w 361"/>
                <a:gd name="T13" fmla="*/ 236 h 241"/>
                <a:gd name="T14" fmla="*/ 285 w 361"/>
                <a:gd name="T15" fmla="*/ 231 h 241"/>
                <a:gd name="T16" fmla="*/ 286 w 361"/>
                <a:gd name="T17" fmla="*/ 226 h 241"/>
                <a:gd name="T18" fmla="*/ 289 w 361"/>
                <a:gd name="T19" fmla="*/ 199 h 241"/>
                <a:gd name="T20" fmla="*/ 297 w 361"/>
                <a:gd name="T21" fmla="*/ 172 h 241"/>
                <a:gd name="T22" fmla="*/ 308 w 361"/>
                <a:gd name="T23" fmla="*/ 146 h 241"/>
                <a:gd name="T24" fmla="*/ 321 w 361"/>
                <a:gd name="T25" fmla="*/ 122 h 241"/>
                <a:gd name="T26" fmla="*/ 358 w 361"/>
                <a:gd name="T27" fmla="*/ 69 h 241"/>
                <a:gd name="T28" fmla="*/ 361 w 361"/>
                <a:gd name="T29" fmla="*/ 61 h 241"/>
                <a:gd name="T30" fmla="*/ 358 w 361"/>
                <a:gd name="T31" fmla="*/ 51 h 241"/>
                <a:gd name="T32" fmla="*/ 350 w 361"/>
                <a:gd name="T33" fmla="*/ 46 h 241"/>
                <a:gd name="T34" fmla="*/ 341 w 361"/>
                <a:gd name="T35" fmla="*/ 46 h 241"/>
                <a:gd name="T36" fmla="*/ 194 w 361"/>
                <a:gd name="T37" fmla="*/ 8 h 241"/>
                <a:gd name="T38" fmla="*/ 188 w 361"/>
                <a:gd name="T39" fmla="*/ 3 h 241"/>
                <a:gd name="T40" fmla="*/ 180 w 361"/>
                <a:gd name="T41" fmla="*/ 0 h 241"/>
                <a:gd name="T42" fmla="*/ 172 w 361"/>
                <a:gd name="T43" fmla="*/ 3 h 241"/>
                <a:gd name="T44" fmla="*/ 167 w 361"/>
                <a:gd name="T45" fmla="*/ 8 h 241"/>
                <a:gd name="T46" fmla="*/ 20 w 361"/>
                <a:gd name="T47" fmla="*/ 46 h 241"/>
                <a:gd name="T48" fmla="*/ 10 w 361"/>
                <a:gd name="T49" fmla="*/ 46 h 241"/>
                <a:gd name="T50" fmla="*/ 3 w 361"/>
                <a:gd name="T51" fmla="*/ 51 h 241"/>
                <a:gd name="T52" fmla="*/ 0 w 361"/>
                <a:gd name="T53" fmla="*/ 61 h 241"/>
                <a:gd name="T54" fmla="*/ 3 w 361"/>
                <a:gd name="T55" fmla="*/ 69 h 241"/>
                <a:gd name="T56" fmla="*/ 39 w 361"/>
                <a:gd name="T57" fmla="*/ 122 h 241"/>
                <a:gd name="T58" fmla="*/ 52 w 361"/>
                <a:gd name="T59" fmla="*/ 146 h 241"/>
                <a:gd name="T60" fmla="*/ 64 w 361"/>
                <a:gd name="T61" fmla="*/ 172 h 241"/>
                <a:gd name="T62" fmla="*/ 71 w 361"/>
                <a:gd name="T63" fmla="*/ 199 h 241"/>
                <a:gd name="T64" fmla="*/ 75 w 361"/>
                <a:gd name="T65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1" h="241">
                  <a:moveTo>
                    <a:pt x="75" y="226"/>
                  </a:moveTo>
                  <a:lnTo>
                    <a:pt x="76" y="229"/>
                  </a:lnTo>
                  <a:lnTo>
                    <a:pt x="76" y="231"/>
                  </a:lnTo>
                  <a:lnTo>
                    <a:pt x="78" y="234"/>
                  </a:lnTo>
                  <a:lnTo>
                    <a:pt x="79" y="236"/>
                  </a:lnTo>
                  <a:lnTo>
                    <a:pt x="81" y="239"/>
                  </a:lnTo>
                  <a:lnTo>
                    <a:pt x="84" y="240"/>
                  </a:lnTo>
                  <a:lnTo>
                    <a:pt x="86" y="241"/>
                  </a:lnTo>
                  <a:lnTo>
                    <a:pt x="90" y="241"/>
                  </a:lnTo>
                  <a:lnTo>
                    <a:pt x="271" y="241"/>
                  </a:lnTo>
                  <a:lnTo>
                    <a:pt x="274" y="241"/>
                  </a:lnTo>
                  <a:lnTo>
                    <a:pt x="276" y="240"/>
                  </a:lnTo>
                  <a:lnTo>
                    <a:pt x="279" y="238"/>
                  </a:lnTo>
                  <a:lnTo>
                    <a:pt x="282" y="236"/>
                  </a:lnTo>
                  <a:lnTo>
                    <a:pt x="283" y="234"/>
                  </a:lnTo>
                  <a:lnTo>
                    <a:pt x="285" y="231"/>
                  </a:lnTo>
                  <a:lnTo>
                    <a:pt x="285" y="229"/>
                  </a:lnTo>
                  <a:lnTo>
                    <a:pt x="286" y="226"/>
                  </a:lnTo>
                  <a:lnTo>
                    <a:pt x="287" y="213"/>
                  </a:lnTo>
                  <a:lnTo>
                    <a:pt x="289" y="199"/>
                  </a:lnTo>
                  <a:lnTo>
                    <a:pt x="292" y="186"/>
                  </a:lnTo>
                  <a:lnTo>
                    <a:pt x="297" y="172"/>
                  </a:lnTo>
                  <a:lnTo>
                    <a:pt x="302" y="159"/>
                  </a:lnTo>
                  <a:lnTo>
                    <a:pt x="308" y="146"/>
                  </a:lnTo>
                  <a:lnTo>
                    <a:pt x="315" y="133"/>
                  </a:lnTo>
                  <a:lnTo>
                    <a:pt x="321" y="122"/>
                  </a:lnTo>
                  <a:lnTo>
                    <a:pt x="346" y="84"/>
                  </a:lnTo>
                  <a:lnTo>
                    <a:pt x="358" y="69"/>
                  </a:lnTo>
                  <a:lnTo>
                    <a:pt x="360" y="65"/>
                  </a:lnTo>
                  <a:lnTo>
                    <a:pt x="361" y="61"/>
                  </a:lnTo>
                  <a:lnTo>
                    <a:pt x="360" y="56"/>
                  </a:lnTo>
                  <a:lnTo>
                    <a:pt x="358" y="51"/>
                  </a:lnTo>
                  <a:lnTo>
                    <a:pt x="355" y="48"/>
                  </a:lnTo>
                  <a:lnTo>
                    <a:pt x="350" y="46"/>
                  </a:lnTo>
                  <a:lnTo>
                    <a:pt x="346" y="44"/>
                  </a:lnTo>
                  <a:lnTo>
                    <a:pt x="341" y="46"/>
                  </a:lnTo>
                  <a:lnTo>
                    <a:pt x="233" y="86"/>
                  </a:lnTo>
                  <a:lnTo>
                    <a:pt x="194" y="8"/>
                  </a:lnTo>
                  <a:lnTo>
                    <a:pt x="192" y="5"/>
                  </a:lnTo>
                  <a:lnTo>
                    <a:pt x="188" y="3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2" y="3"/>
                  </a:lnTo>
                  <a:lnTo>
                    <a:pt x="169" y="5"/>
                  </a:lnTo>
                  <a:lnTo>
                    <a:pt x="167" y="8"/>
                  </a:lnTo>
                  <a:lnTo>
                    <a:pt x="128" y="86"/>
                  </a:lnTo>
                  <a:lnTo>
                    <a:pt x="20" y="46"/>
                  </a:lnTo>
                  <a:lnTo>
                    <a:pt x="15" y="44"/>
                  </a:lnTo>
                  <a:lnTo>
                    <a:pt x="10" y="46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1" y="56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3" y="69"/>
                  </a:lnTo>
                  <a:lnTo>
                    <a:pt x="15" y="84"/>
                  </a:lnTo>
                  <a:lnTo>
                    <a:pt x="39" y="122"/>
                  </a:lnTo>
                  <a:lnTo>
                    <a:pt x="46" y="133"/>
                  </a:lnTo>
                  <a:lnTo>
                    <a:pt x="52" y="146"/>
                  </a:lnTo>
                  <a:lnTo>
                    <a:pt x="59" y="159"/>
                  </a:lnTo>
                  <a:lnTo>
                    <a:pt x="64" y="172"/>
                  </a:lnTo>
                  <a:lnTo>
                    <a:pt x="68" y="186"/>
                  </a:lnTo>
                  <a:lnTo>
                    <a:pt x="71" y="199"/>
                  </a:lnTo>
                  <a:lnTo>
                    <a:pt x="75" y="213"/>
                  </a:lnTo>
                  <a:lnTo>
                    <a:pt x="75" y="226"/>
                  </a:lnTo>
                  <a:lnTo>
                    <a:pt x="75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" name="Freeform 513">
            <a:extLst>
              <a:ext uri="{FF2B5EF4-FFF2-40B4-BE49-F238E27FC236}">
                <a16:creationId xmlns="" xmlns:a16="http://schemas.microsoft.com/office/drawing/2014/main" id="{9ECFA4E3-1BCB-46EC-8B7A-D9AAB5F748A5}"/>
              </a:ext>
            </a:extLst>
          </p:cNvPr>
          <p:cNvSpPr>
            <a:spLocks noEditPoints="1"/>
          </p:cNvSpPr>
          <p:nvPr/>
        </p:nvSpPr>
        <p:spPr bwMode="auto">
          <a:xfrm>
            <a:off x="8759814" y="3276492"/>
            <a:ext cx="449330" cy="389420"/>
          </a:xfrm>
          <a:custGeom>
            <a:avLst/>
            <a:gdLst>
              <a:gd name="T0" fmla="*/ 808 w 903"/>
              <a:gd name="T1" fmla="*/ 246 h 783"/>
              <a:gd name="T2" fmla="*/ 811 w 903"/>
              <a:gd name="T3" fmla="*/ 262 h 783"/>
              <a:gd name="T4" fmla="*/ 797 w 903"/>
              <a:gd name="T5" fmla="*/ 271 h 783"/>
              <a:gd name="T6" fmla="*/ 665 w 903"/>
              <a:gd name="T7" fmla="*/ 264 h 783"/>
              <a:gd name="T8" fmla="*/ 665 w 903"/>
              <a:gd name="T9" fmla="*/ 248 h 783"/>
              <a:gd name="T10" fmla="*/ 482 w 903"/>
              <a:gd name="T11" fmla="*/ 150 h 783"/>
              <a:gd name="T12" fmla="*/ 897 w 903"/>
              <a:gd name="T13" fmla="*/ 47 h 783"/>
              <a:gd name="T14" fmla="*/ 869 w 903"/>
              <a:gd name="T15" fmla="*/ 13 h 783"/>
              <a:gd name="T16" fmla="*/ 828 w 903"/>
              <a:gd name="T17" fmla="*/ 0 h 783"/>
              <a:gd name="T18" fmla="*/ 245 w 903"/>
              <a:gd name="T19" fmla="*/ 7 h 783"/>
              <a:gd name="T20" fmla="*/ 218 w 903"/>
              <a:gd name="T21" fmla="*/ 33 h 783"/>
              <a:gd name="T22" fmla="*/ 211 w 903"/>
              <a:gd name="T23" fmla="*/ 150 h 783"/>
              <a:gd name="T24" fmla="*/ 411 w 903"/>
              <a:gd name="T25" fmla="*/ 161 h 783"/>
              <a:gd name="T26" fmla="*/ 459 w 903"/>
              <a:gd name="T27" fmla="*/ 199 h 783"/>
              <a:gd name="T28" fmla="*/ 474 w 903"/>
              <a:gd name="T29" fmla="*/ 291 h 783"/>
              <a:gd name="T30" fmla="*/ 451 w 903"/>
              <a:gd name="T31" fmla="*/ 350 h 783"/>
              <a:gd name="T32" fmla="*/ 398 w 903"/>
              <a:gd name="T33" fmla="*/ 384 h 783"/>
              <a:gd name="T34" fmla="*/ 297 w 903"/>
              <a:gd name="T35" fmla="*/ 405 h 783"/>
              <a:gd name="T36" fmla="*/ 252 w 903"/>
              <a:gd name="T37" fmla="*/ 473 h 783"/>
              <a:gd name="T38" fmla="*/ 181 w 903"/>
              <a:gd name="T39" fmla="*/ 511 h 783"/>
              <a:gd name="T40" fmla="*/ 153 w 903"/>
              <a:gd name="T41" fmla="*/ 505 h 783"/>
              <a:gd name="T42" fmla="*/ 153 w 903"/>
              <a:gd name="T43" fmla="*/ 488 h 783"/>
              <a:gd name="T44" fmla="*/ 173 w 903"/>
              <a:gd name="T45" fmla="*/ 482 h 783"/>
              <a:gd name="T46" fmla="*/ 226 w 903"/>
              <a:gd name="T47" fmla="*/ 456 h 783"/>
              <a:gd name="T48" fmla="*/ 277 w 903"/>
              <a:gd name="T49" fmla="*/ 376 h 783"/>
              <a:gd name="T50" fmla="*/ 296 w 903"/>
              <a:gd name="T51" fmla="*/ 361 h 783"/>
              <a:gd name="T52" fmla="*/ 395 w 903"/>
              <a:gd name="T53" fmla="*/ 353 h 783"/>
              <a:gd name="T54" fmla="*/ 431 w 903"/>
              <a:gd name="T55" fmla="*/ 326 h 783"/>
              <a:gd name="T56" fmla="*/ 444 w 903"/>
              <a:gd name="T57" fmla="*/ 249 h 783"/>
              <a:gd name="T58" fmla="*/ 427 w 903"/>
              <a:gd name="T59" fmla="*/ 208 h 783"/>
              <a:gd name="T60" fmla="*/ 389 w 903"/>
              <a:gd name="T61" fmla="*/ 184 h 783"/>
              <a:gd name="T62" fmla="*/ 172 w 903"/>
              <a:gd name="T63" fmla="*/ 190 h 783"/>
              <a:gd name="T64" fmla="*/ 67 w 903"/>
              <a:gd name="T65" fmla="*/ 253 h 783"/>
              <a:gd name="T66" fmla="*/ 28 w 903"/>
              <a:gd name="T67" fmla="*/ 311 h 783"/>
              <a:gd name="T68" fmla="*/ 5 w 903"/>
              <a:gd name="T69" fmla="*/ 388 h 783"/>
              <a:gd name="T70" fmla="*/ 0 w 903"/>
              <a:gd name="T71" fmla="*/ 582 h 783"/>
              <a:gd name="T72" fmla="*/ 26 w 903"/>
              <a:gd name="T73" fmla="*/ 670 h 783"/>
              <a:gd name="T74" fmla="*/ 112 w 903"/>
              <a:gd name="T75" fmla="*/ 756 h 783"/>
              <a:gd name="T76" fmla="*/ 200 w 903"/>
              <a:gd name="T77" fmla="*/ 782 h 783"/>
              <a:gd name="T78" fmla="*/ 517 w 903"/>
              <a:gd name="T79" fmla="*/ 777 h 783"/>
              <a:gd name="T80" fmla="*/ 546 w 903"/>
              <a:gd name="T81" fmla="*/ 750 h 783"/>
              <a:gd name="T82" fmla="*/ 557 w 903"/>
              <a:gd name="T83" fmla="*/ 708 h 783"/>
              <a:gd name="T84" fmla="*/ 655 w 903"/>
              <a:gd name="T85" fmla="*/ 662 h 783"/>
              <a:gd name="T86" fmla="*/ 694 w 903"/>
              <a:gd name="T87" fmla="*/ 645 h 783"/>
              <a:gd name="T88" fmla="*/ 719 w 903"/>
              <a:gd name="T89" fmla="*/ 609 h 783"/>
              <a:gd name="T90" fmla="*/ 719 w 903"/>
              <a:gd name="T91" fmla="*/ 565 h 783"/>
              <a:gd name="T92" fmla="*/ 694 w 903"/>
              <a:gd name="T93" fmla="*/ 530 h 783"/>
              <a:gd name="T94" fmla="*/ 655 w 903"/>
              <a:gd name="T95" fmla="*/ 512 h 783"/>
              <a:gd name="T96" fmla="*/ 273 w 903"/>
              <a:gd name="T97" fmla="*/ 501 h 783"/>
              <a:gd name="T98" fmla="*/ 271 w 903"/>
              <a:gd name="T99" fmla="*/ 479 h 783"/>
              <a:gd name="T100" fmla="*/ 850 w 903"/>
              <a:gd name="T101" fmla="*/ 478 h 783"/>
              <a:gd name="T102" fmla="*/ 885 w 903"/>
              <a:gd name="T103" fmla="*/ 454 h 783"/>
              <a:gd name="T104" fmla="*/ 902 w 903"/>
              <a:gd name="T105" fmla="*/ 414 h 783"/>
              <a:gd name="T106" fmla="*/ 473 w 903"/>
              <a:gd name="T107" fmla="*/ 178 h 783"/>
              <a:gd name="T108" fmla="*/ 467 w 903"/>
              <a:gd name="T109" fmla="*/ 162 h 783"/>
              <a:gd name="T110" fmla="*/ 479 w 903"/>
              <a:gd name="T111" fmla="*/ 15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3" h="783">
                <a:moveTo>
                  <a:pt x="677" y="240"/>
                </a:moveTo>
                <a:lnTo>
                  <a:pt x="798" y="240"/>
                </a:lnTo>
                <a:lnTo>
                  <a:pt x="800" y="241"/>
                </a:lnTo>
                <a:lnTo>
                  <a:pt x="804" y="242"/>
                </a:lnTo>
                <a:lnTo>
                  <a:pt x="806" y="243"/>
                </a:lnTo>
                <a:lnTo>
                  <a:pt x="808" y="246"/>
                </a:lnTo>
                <a:lnTo>
                  <a:pt x="810" y="248"/>
                </a:lnTo>
                <a:lnTo>
                  <a:pt x="811" y="250"/>
                </a:lnTo>
                <a:lnTo>
                  <a:pt x="812" y="253"/>
                </a:lnTo>
                <a:lnTo>
                  <a:pt x="813" y="255"/>
                </a:lnTo>
                <a:lnTo>
                  <a:pt x="812" y="258"/>
                </a:lnTo>
                <a:lnTo>
                  <a:pt x="811" y="262"/>
                </a:lnTo>
                <a:lnTo>
                  <a:pt x="810" y="264"/>
                </a:lnTo>
                <a:lnTo>
                  <a:pt x="808" y="266"/>
                </a:lnTo>
                <a:lnTo>
                  <a:pt x="806" y="268"/>
                </a:lnTo>
                <a:lnTo>
                  <a:pt x="804" y="269"/>
                </a:lnTo>
                <a:lnTo>
                  <a:pt x="800" y="270"/>
                </a:lnTo>
                <a:lnTo>
                  <a:pt x="797" y="271"/>
                </a:lnTo>
                <a:lnTo>
                  <a:pt x="677" y="270"/>
                </a:lnTo>
                <a:lnTo>
                  <a:pt x="674" y="270"/>
                </a:lnTo>
                <a:lnTo>
                  <a:pt x="672" y="269"/>
                </a:lnTo>
                <a:lnTo>
                  <a:pt x="669" y="268"/>
                </a:lnTo>
                <a:lnTo>
                  <a:pt x="666" y="266"/>
                </a:lnTo>
                <a:lnTo>
                  <a:pt x="665" y="264"/>
                </a:lnTo>
                <a:lnTo>
                  <a:pt x="663" y="262"/>
                </a:lnTo>
                <a:lnTo>
                  <a:pt x="662" y="258"/>
                </a:lnTo>
                <a:lnTo>
                  <a:pt x="662" y="255"/>
                </a:lnTo>
                <a:lnTo>
                  <a:pt x="662" y="253"/>
                </a:lnTo>
                <a:lnTo>
                  <a:pt x="663" y="250"/>
                </a:lnTo>
                <a:lnTo>
                  <a:pt x="665" y="248"/>
                </a:lnTo>
                <a:lnTo>
                  <a:pt x="666" y="246"/>
                </a:lnTo>
                <a:lnTo>
                  <a:pt x="669" y="243"/>
                </a:lnTo>
                <a:lnTo>
                  <a:pt x="672" y="242"/>
                </a:lnTo>
                <a:lnTo>
                  <a:pt x="674" y="241"/>
                </a:lnTo>
                <a:lnTo>
                  <a:pt x="677" y="240"/>
                </a:lnTo>
                <a:close/>
                <a:moveTo>
                  <a:pt x="482" y="150"/>
                </a:moveTo>
                <a:lnTo>
                  <a:pt x="903" y="150"/>
                </a:lnTo>
                <a:lnTo>
                  <a:pt x="903" y="75"/>
                </a:lnTo>
                <a:lnTo>
                  <a:pt x="902" y="68"/>
                </a:lnTo>
                <a:lnTo>
                  <a:pt x="901" y="60"/>
                </a:lnTo>
                <a:lnTo>
                  <a:pt x="899" y="54"/>
                </a:lnTo>
                <a:lnTo>
                  <a:pt x="897" y="47"/>
                </a:lnTo>
                <a:lnTo>
                  <a:pt x="894" y="40"/>
                </a:lnTo>
                <a:lnTo>
                  <a:pt x="889" y="34"/>
                </a:lnTo>
                <a:lnTo>
                  <a:pt x="885" y="28"/>
                </a:lnTo>
                <a:lnTo>
                  <a:pt x="880" y="22"/>
                </a:lnTo>
                <a:lnTo>
                  <a:pt x="874" y="18"/>
                </a:lnTo>
                <a:lnTo>
                  <a:pt x="869" y="13"/>
                </a:lnTo>
                <a:lnTo>
                  <a:pt x="863" y="10"/>
                </a:lnTo>
                <a:lnTo>
                  <a:pt x="856" y="6"/>
                </a:lnTo>
                <a:lnTo>
                  <a:pt x="850" y="3"/>
                </a:lnTo>
                <a:lnTo>
                  <a:pt x="842" y="1"/>
                </a:lnTo>
                <a:lnTo>
                  <a:pt x="835" y="0"/>
                </a:lnTo>
                <a:lnTo>
                  <a:pt x="828" y="0"/>
                </a:lnTo>
                <a:lnTo>
                  <a:pt x="279" y="0"/>
                </a:lnTo>
                <a:lnTo>
                  <a:pt x="272" y="0"/>
                </a:lnTo>
                <a:lnTo>
                  <a:pt x="264" y="1"/>
                </a:lnTo>
                <a:lnTo>
                  <a:pt x="258" y="2"/>
                </a:lnTo>
                <a:lnTo>
                  <a:pt x="251" y="4"/>
                </a:lnTo>
                <a:lnTo>
                  <a:pt x="245" y="7"/>
                </a:lnTo>
                <a:lnTo>
                  <a:pt x="240" y="11"/>
                </a:lnTo>
                <a:lnTo>
                  <a:pt x="234" y="14"/>
                </a:lnTo>
                <a:lnTo>
                  <a:pt x="230" y="18"/>
                </a:lnTo>
                <a:lnTo>
                  <a:pt x="226" y="24"/>
                </a:lnTo>
                <a:lnTo>
                  <a:pt x="221" y="28"/>
                </a:lnTo>
                <a:lnTo>
                  <a:pt x="218" y="33"/>
                </a:lnTo>
                <a:lnTo>
                  <a:pt x="216" y="40"/>
                </a:lnTo>
                <a:lnTo>
                  <a:pt x="214" y="46"/>
                </a:lnTo>
                <a:lnTo>
                  <a:pt x="212" y="53"/>
                </a:lnTo>
                <a:lnTo>
                  <a:pt x="211" y="59"/>
                </a:lnTo>
                <a:lnTo>
                  <a:pt x="211" y="66"/>
                </a:lnTo>
                <a:lnTo>
                  <a:pt x="211" y="150"/>
                </a:lnTo>
                <a:lnTo>
                  <a:pt x="361" y="150"/>
                </a:lnTo>
                <a:lnTo>
                  <a:pt x="371" y="151"/>
                </a:lnTo>
                <a:lnTo>
                  <a:pt x="382" y="152"/>
                </a:lnTo>
                <a:lnTo>
                  <a:pt x="392" y="154"/>
                </a:lnTo>
                <a:lnTo>
                  <a:pt x="401" y="158"/>
                </a:lnTo>
                <a:lnTo>
                  <a:pt x="411" y="161"/>
                </a:lnTo>
                <a:lnTo>
                  <a:pt x="421" y="166"/>
                </a:lnTo>
                <a:lnTo>
                  <a:pt x="429" y="172"/>
                </a:lnTo>
                <a:lnTo>
                  <a:pt x="438" y="178"/>
                </a:lnTo>
                <a:lnTo>
                  <a:pt x="445" y="184"/>
                </a:lnTo>
                <a:lnTo>
                  <a:pt x="453" y="192"/>
                </a:lnTo>
                <a:lnTo>
                  <a:pt x="459" y="199"/>
                </a:lnTo>
                <a:lnTo>
                  <a:pt x="464" y="209"/>
                </a:lnTo>
                <a:lnTo>
                  <a:pt x="468" y="218"/>
                </a:lnTo>
                <a:lnTo>
                  <a:pt x="471" y="227"/>
                </a:lnTo>
                <a:lnTo>
                  <a:pt x="473" y="238"/>
                </a:lnTo>
                <a:lnTo>
                  <a:pt x="474" y="249"/>
                </a:lnTo>
                <a:lnTo>
                  <a:pt x="474" y="291"/>
                </a:lnTo>
                <a:lnTo>
                  <a:pt x="473" y="302"/>
                </a:lnTo>
                <a:lnTo>
                  <a:pt x="471" y="313"/>
                </a:lnTo>
                <a:lnTo>
                  <a:pt x="468" y="323"/>
                </a:lnTo>
                <a:lnTo>
                  <a:pt x="463" y="333"/>
                </a:lnTo>
                <a:lnTo>
                  <a:pt x="457" y="342"/>
                </a:lnTo>
                <a:lnTo>
                  <a:pt x="451" y="350"/>
                </a:lnTo>
                <a:lnTo>
                  <a:pt x="443" y="357"/>
                </a:lnTo>
                <a:lnTo>
                  <a:pt x="436" y="365"/>
                </a:lnTo>
                <a:lnTo>
                  <a:pt x="427" y="370"/>
                </a:lnTo>
                <a:lnTo>
                  <a:pt x="418" y="375"/>
                </a:lnTo>
                <a:lnTo>
                  <a:pt x="408" y="381"/>
                </a:lnTo>
                <a:lnTo>
                  <a:pt x="398" y="384"/>
                </a:lnTo>
                <a:lnTo>
                  <a:pt x="390" y="387"/>
                </a:lnTo>
                <a:lnTo>
                  <a:pt x="380" y="389"/>
                </a:lnTo>
                <a:lnTo>
                  <a:pt x="370" y="390"/>
                </a:lnTo>
                <a:lnTo>
                  <a:pt x="361" y="391"/>
                </a:lnTo>
                <a:lnTo>
                  <a:pt x="304" y="391"/>
                </a:lnTo>
                <a:lnTo>
                  <a:pt x="297" y="405"/>
                </a:lnTo>
                <a:lnTo>
                  <a:pt x="289" y="424"/>
                </a:lnTo>
                <a:lnTo>
                  <a:pt x="283" y="433"/>
                </a:lnTo>
                <a:lnTo>
                  <a:pt x="277" y="443"/>
                </a:lnTo>
                <a:lnTo>
                  <a:pt x="270" y="453"/>
                </a:lnTo>
                <a:lnTo>
                  <a:pt x="261" y="463"/>
                </a:lnTo>
                <a:lnTo>
                  <a:pt x="252" y="473"/>
                </a:lnTo>
                <a:lnTo>
                  <a:pt x="243" y="482"/>
                </a:lnTo>
                <a:lnTo>
                  <a:pt x="232" y="490"/>
                </a:lnTo>
                <a:lnTo>
                  <a:pt x="220" y="498"/>
                </a:lnTo>
                <a:lnTo>
                  <a:pt x="208" y="503"/>
                </a:lnTo>
                <a:lnTo>
                  <a:pt x="194" y="507"/>
                </a:lnTo>
                <a:lnTo>
                  <a:pt x="181" y="511"/>
                </a:lnTo>
                <a:lnTo>
                  <a:pt x="166" y="512"/>
                </a:lnTo>
                <a:lnTo>
                  <a:pt x="162" y="512"/>
                </a:lnTo>
                <a:lnTo>
                  <a:pt x="160" y="511"/>
                </a:lnTo>
                <a:lnTo>
                  <a:pt x="157" y="509"/>
                </a:lnTo>
                <a:lnTo>
                  <a:pt x="155" y="507"/>
                </a:lnTo>
                <a:lnTo>
                  <a:pt x="153" y="505"/>
                </a:lnTo>
                <a:lnTo>
                  <a:pt x="152" y="503"/>
                </a:lnTo>
                <a:lnTo>
                  <a:pt x="150" y="500"/>
                </a:lnTo>
                <a:lnTo>
                  <a:pt x="150" y="497"/>
                </a:lnTo>
                <a:lnTo>
                  <a:pt x="150" y="493"/>
                </a:lnTo>
                <a:lnTo>
                  <a:pt x="152" y="491"/>
                </a:lnTo>
                <a:lnTo>
                  <a:pt x="153" y="488"/>
                </a:lnTo>
                <a:lnTo>
                  <a:pt x="155" y="486"/>
                </a:lnTo>
                <a:lnTo>
                  <a:pt x="157" y="484"/>
                </a:lnTo>
                <a:lnTo>
                  <a:pt x="160" y="483"/>
                </a:lnTo>
                <a:lnTo>
                  <a:pt x="162" y="482"/>
                </a:lnTo>
                <a:lnTo>
                  <a:pt x="166" y="482"/>
                </a:lnTo>
                <a:lnTo>
                  <a:pt x="173" y="482"/>
                </a:lnTo>
                <a:lnTo>
                  <a:pt x="179" y="481"/>
                </a:lnTo>
                <a:lnTo>
                  <a:pt x="186" y="478"/>
                </a:lnTo>
                <a:lnTo>
                  <a:pt x="192" y="477"/>
                </a:lnTo>
                <a:lnTo>
                  <a:pt x="204" y="472"/>
                </a:lnTo>
                <a:lnTo>
                  <a:pt x="216" y="464"/>
                </a:lnTo>
                <a:lnTo>
                  <a:pt x="226" y="456"/>
                </a:lnTo>
                <a:lnTo>
                  <a:pt x="235" y="447"/>
                </a:lnTo>
                <a:lnTo>
                  <a:pt x="244" y="438"/>
                </a:lnTo>
                <a:lnTo>
                  <a:pt x="251" y="427"/>
                </a:lnTo>
                <a:lnTo>
                  <a:pt x="263" y="407"/>
                </a:lnTo>
                <a:lnTo>
                  <a:pt x="272" y="389"/>
                </a:lnTo>
                <a:lnTo>
                  <a:pt x="277" y="376"/>
                </a:lnTo>
                <a:lnTo>
                  <a:pt x="279" y="371"/>
                </a:lnTo>
                <a:lnTo>
                  <a:pt x="281" y="367"/>
                </a:lnTo>
                <a:lnTo>
                  <a:pt x="285" y="364"/>
                </a:lnTo>
                <a:lnTo>
                  <a:pt x="289" y="361"/>
                </a:lnTo>
                <a:lnTo>
                  <a:pt x="293" y="361"/>
                </a:lnTo>
                <a:lnTo>
                  <a:pt x="296" y="361"/>
                </a:lnTo>
                <a:lnTo>
                  <a:pt x="361" y="361"/>
                </a:lnTo>
                <a:lnTo>
                  <a:pt x="368" y="360"/>
                </a:lnTo>
                <a:lnTo>
                  <a:pt x="375" y="359"/>
                </a:lnTo>
                <a:lnTo>
                  <a:pt x="381" y="358"/>
                </a:lnTo>
                <a:lnTo>
                  <a:pt x="389" y="356"/>
                </a:lnTo>
                <a:lnTo>
                  <a:pt x="395" y="353"/>
                </a:lnTo>
                <a:lnTo>
                  <a:pt x="403" y="350"/>
                </a:lnTo>
                <a:lnTo>
                  <a:pt x="409" y="346"/>
                </a:lnTo>
                <a:lnTo>
                  <a:pt x="415" y="342"/>
                </a:lnTo>
                <a:lnTo>
                  <a:pt x="421" y="337"/>
                </a:lnTo>
                <a:lnTo>
                  <a:pt x="427" y="331"/>
                </a:lnTo>
                <a:lnTo>
                  <a:pt x="431" y="326"/>
                </a:lnTo>
                <a:lnTo>
                  <a:pt x="436" y="320"/>
                </a:lnTo>
                <a:lnTo>
                  <a:pt x="439" y="313"/>
                </a:lnTo>
                <a:lnTo>
                  <a:pt x="442" y="307"/>
                </a:lnTo>
                <a:lnTo>
                  <a:pt x="443" y="299"/>
                </a:lnTo>
                <a:lnTo>
                  <a:pt x="444" y="291"/>
                </a:lnTo>
                <a:lnTo>
                  <a:pt x="444" y="249"/>
                </a:lnTo>
                <a:lnTo>
                  <a:pt x="443" y="241"/>
                </a:lnTo>
                <a:lnTo>
                  <a:pt x="442" y="234"/>
                </a:lnTo>
                <a:lnTo>
                  <a:pt x="439" y="226"/>
                </a:lnTo>
                <a:lnTo>
                  <a:pt x="436" y="220"/>
                </a:lnTo>
                <a:lnTo>
                  <a:pt x="431" y="213"/>
                </a:lnTo>
                <a:lnTo>
                  <a:pt x="427" y="208"/>
                </a:lnTo>
                <a:lnTo>
                  <a:pt x="421" y="203"/>
                </a:lnTo>
                <a:lnTo>
                  <a:pt x="415" y="198"/>
                </a:lnTo>
                <a:lnTo>
                  <a:pt x="409" y="194"/>
                </a:lnTo>
                <a:lnTo>
                  <a:pt x="403" y="191"/>
                </a:lnTo>
                <a:lnTo>
                  <a:pt x="395" y="188"/>
                </a:lnTo>
                <a:lnTo>
                  <a:pt x="389" y="184"/>
                </a:lnTo>
                <a:lnTo>
                  <a:pt x="375" y="181"/>
                </a:lnTo>
                <a:lnTo>
                  <a:pt x="361" y="180"/>
                </a:lnTo>
                <a:lnTo>
                  <a:pt x="211" y="180"/>
                </a:lnTo>
                <a:lnTo>
                  <a:pt x="211" y="182"/>
                </a:lnTo>
                <a:lnTo>
                  <a:pt x="191" y="186"/>
                </a:lnTo>
                <a:lnTo>
                  <a:pt x="172" y="190"/>
                </a:lnTo>
                <a:lnTo>
                  <a:pt x="153" y="196"/>
                </a:lnTo>
                <a:lnTo>
                  <a:pt x="134" y="204"/>
                </a:lnTo>
                <a:lnTo>
                  <a:pt x="116" y="213"/>
                </a:lnTo>
                <a:lnTo>
                  <a:pt x="99" y="225"/>
                </a:lnTo>
                <a:lnTo>
                  <a:pt x="82" y="238"/>
                </a:lnTo>
                <a:lnTo>
                  <a:pt x="67" y="253"/>
                </a:lnTo>
                <a:lnTo>
                  <a:pt x="59" y="262"/>
                </a:lnTo>
                <a:lnTo>
                  <a:pt x="53" y="270"/>
                </a:lnTo>
                <a:lnTo>
                  <a:pt x="45" y="280"/>
                </a:lnTo>
                <a:lnTo>
                  <a:pt x="39" y="290"/>
                </a:lnTo>
                <a:lnTo>
                  <a:pt x="34" y="300"/>
                </a:lnTo>
                <a:lnTo>
                  <a:pt x="28" y="311"/>
                </a:lnTo>
                <a:lnTo>
                  <a:pt x="23" y="322"/>
                </a:lnTo>
                <a:lnTo>
                  <a:pt x="19" y="335"/>
                </a:lnTo>
                <a:lnTo>
                  <a:pt x="14" y="346"/>
                </a:lnTo>
                <a:lnTo>
                  <a:pt x="11" y="360"/>
                </a:lnTo>
                <a:lnTo>
                  <a:pt x="8" y="373"/>
                </a:lnTo>
                <a:lnTo>
                  <a:pt x="5" y="388"/>
                </a:lnTo>
                <a:lnTo>
                  <a:pt x="2" y="403"/>
                </a:lnTo>
                <a:lnTo>
                  <a:pt x="1" y="418"/>
                </a:lnTo>
                <a:lnTo>
                  <a:pt x="0" y="434"/>
                </a:lnTo>
                <a:lnTo>
                  <a:pt x="0" y="452"/>
                </a:lnTo>
                <a:lnTo>
                  <a:pt x="0" y="572"/>
                </a:lnTo>
                <a:lnTo>
                  <a:pt x="0" y="582"/>
                </a:lnTo>
                <a:lnTo>
                  <a:pt x="1" y="593"/>
                </a:lnTo>
                <a:lnTo>
                  <a:pt x="2" y="603"/>
                </a:lnTo>
                <a:lnTo>
                  <a:pt x="5" y="614"/>
                </a:lnTo>
                <a:lnTo>
                  <a:pt x="10" y="633"/>
                </a:lnTo>
                <a:lnTo>
                  <a:pt x="18" y="652"/>
                </a:lnTo>
                <a:lnTo>
                  <a:pt x="26" y="670"/>
                </a:lnTo>
                <a:lnTo>
                  <a:pt x="37" y="688"/>
                </a:lnTo>
                <a:lnTo>
                  <a:pt x="50" y="705"/>
                </a:lnTo>
                <a:lnTo>
                  <a:pt x="64" y="720"/>
                </a:lnTo>
                <a:lnTo>
                  <a:pt x="79" y="734"/>
                </a:lnTo>
                <a:lnTo>
                  <a:pt x="95" y="745"/>
                </a:lnTo>
                <a:lnTo>
                  <a:pt x="112" y="756"/>
                </a:lnTo>
                <a:lnTo>
                  <a:pt x="130" y="766"/>
                </a:lnTo>
                <a:lnTo>
                  <a:pt x="149" y="773"/>
                </a:lnTo>
                <a:lnTo>
                  <a:pt x="170" y="779"/>
                </a:lnTo>
                <a:lnTo>
                  <a:pt x="179" y="780"/>
                </a:lnTo>
                <a:lnTo>
                  <a:pt x="190" y="782"/>
                </a:lnTo>
                <a:lnTo>
                  <a:pt x="200" y="782"/>
                </a:lnTo>
                <a:lnTo>
                  <a:pt x="211" y="783"/>
                </a:lnTo>
                <a:lnTo>
                  <a:pt x="492" y="783"/>
                </a:lnTo>
                <a:lnTo>
                  <a:pt x="498" y="782"/>
                </a:lnTo>
                <a:lnTo>
                  <a:pt x="505" y="781"/>
                </a:lnTo>
                <a:lnTo>
                  <a:pt x="511" y="780"/>
                </a:lnTo>
                <a:lnTo>
                  <a:pt x="517" y="777"/>
                </a:lnTo>
                <a:lnTo>
                  <a:pt x="523" y="773"/>
                </a:lnTo>
                <a:lnTo>
                  <a:pt x="529" y="770"/>
                </a:lnTo>
                <a:lnTo>
                  <a:pt x="533" y="766"/>
                </a:lnTo>
                <a:lnTo>
                  <a:pt x="538" y="762"/>
                </a:lnTo>
                <a:lnTo>
                  <a:pt x="542" y="756"/>
                </a:lnTo>
                <a:lnTo>
                  <a:pt x="546" y="750"/>
                </a:lnTo>
                <a:lnTo>
                  <a:pt x="549" y="744"/>
                </a:lnTo>
                <a:lnTo>
                  <a:pt x="552" y="737"/>
                </a:lnTo>
                <a:lnTo>
                  <a:pt x="554" y="730"/>
                </a:lnTo>
                <a:lnTo>
                  <a:pt x="556" y="723"/>
                </a:lnTo>
                <a:lnTo>
                  <a:pt x="557" y="715"/>
                </a:lnTo>
                <a:lnTo>
                  <a:pt x="557" y="708"/>
                </a:lnTo>
                <a:lnTo>
                  <a:pt x="556" y="695"/>
                </a:lnTo>
                <a:lnTo>
                  <a:pt x="554" y="683"/>
                </a:lnTo>
                <a:lnTo>
                  <a:pt x="549" y="673"/>
                </a:lnTo>
                <a:lnTo>
                  <a:pt x="544" y="662"/>
                </a:lnTo>
                <a:lnTo>
                  <a:pt x="647" y="662"/>
                </a:lnTo>
                <a:lnTo>
                  <a:pt x="655" y="662"/>
                </a:lnTo>
                <a:lnTo>
                  <a:pt x="662" y="661"/>
                </a:lnTo>
                <a:lnTo>
                  <a:pt x="669" y="659"/>
                </a:lnTo>
                <a:lnTo>
                  <a:pt x="676" y="656"/>
                </a:lnTo>
                <a:lnTo>
                  <a:pt x="682" y="653"/>
                </a:lnTo>
                <a:lnTo>
                  <a:pt x="689" y="649"/>
                </a:lnTo>
                <a:lnTo>
                  <a:pt x="694" y="645"/>
                </a:lnTo>
                <a:lnTo>
                  <a:pt x="700" y="639"/>
                </a:lnTo>
                <a:lnTo>
                  <a:pt x="705" y="634"/>
                </a:lnTo>
                <a:lnTo>
                  <a:pt x="709" y="629"/>
                </a:lnTo>
                <a:lnTo>
                  <a:pt x="714" y="622"/>
                </a:lnTo>
                <a:lnTo>
                  <a:pt x="717" y="616"/>
                </a:lnTo>
                <a:lnTo>
                  <a:pt x="719" y="609"/>
                </a:lnTo>
                <a:lnTo>
                  <a:pt x="721" y="602"/>
                </a:lnTo>
                <a:lnTo>
                  <a:pt x="722" y="594"/>
                </a:lnTo>
                <a:lnTo>
                  <a:pt x="722" y="587"/>
                </a:lnTo>
                <a:lnTo>
                  <a:pt x="722" y="579"/>
                </a:lnTo>
                <a:lnTo>
                  <a:pt x="721" y="572"/>
                </a:lnTo>
                <a:lnTo>
                  <a:pt x="719" y="565"/>
                </a:lnTo>
                <a:lnTo>
                  <a:pt x="717" y="558"/>
                </a:lnTo>
                <a:lnTo>
                  <a:pt x="714" y="551"/>
                </a:lnTo>
                <a:lnTo>
                  <a:pt x="709" y="546"/>
                </a:lnTo>
                <a:lnTo>
                  <a:pt x="705" y="540"/>
                </a:lnTo>
                <a:lnTo>
                  <a:pt x="700" y="534"/>
                </a:lnTo>
                <a:lnTo>
                  <a:pt x="694" y="530"/>
                </a:lnTo>
                <a:lnTo>
                  <a:pt x="689" y="525"/>
                </a:lnTo>
                <a:lnTo>
                  <a:pt x="682" y="521"/>
                </a:lnTo>
                <a:lnTo>
                  <a:pt x="676" y="518"/>
                </a:lnTo>
                <a:lnTo>
                  <a:pt x="669" y="515"/>
                </a:lnTo>
                <a:lnTo>
                  <a:pt x="662" y="514"/>
                </a:lnTo>
                <a:lnTo>
                  <a:pt x="655" y="512"/>
                </a:lnTo>
                <a:lnTo>
                  <a:pt x="647" y="512"/>
                </a:lnTo>
                <a:lnTo>
                  <a:pt x="301" y="512"/>
                </a:lnTo>
                <a:lnTo>
                  <a:pt x="293" y="511"/>
                </a:lnTo>
                <a:lnTo>
                  <a:pt x="287" y="508"/>
                </a:lnTo>
                <a:lnTo>
                  <a:pt x="279" y="505"/>
                </a:lnTo>
                <a:lnTo>
                  <a:pt x="273" y="501"/>
                </a:lnTo>
                <a:lnTo>
                  <a:pt x="267" y="496"/>
                </a:lnTo>
                <a:lnTo>
                  <a:pt x="263" y="489"/>
                </a:lnTo>
                <a:lnTo>
                  <a:pt x="259" y="483"/>
                </a:lnTo>
                <a:lnTo>
                  <a:pt x="257" y="475"/>
                </a:lnTo>
                <a:lnTo>
                  <a:pt x="264" y="478"/>
                </a:lnTo>
                <a:lnTo>
                  <a:pt x="271" y="479"/>
                </a:lnTo>
                <a:lnTo>
                  <a:pt x="278" y="482"/>
                </a:lnTo>
                <a:lnTo>
                  <a:pt x="286" y="482"/>
                </a:lnTo>
                <a:lnTo>
                  <a:pt x="828" y="482"/>
                </a:lnTo>
                <a:lnTo>
                  <a:pt x="836" y="482"/>
                </a:lnTo>
                <a:lnTo>
                  <a:pt x="842" y="479"/>
                </a:lnTo>
                <a:lnTo>
                  <a:pt x="850" y="478"/>
                </a:lnTo>
                <a:lnTo>
                  <a:pt x="856" y="475"/>
                </a:lnTo>
                <a:lnTo>
                  <a:pt x="863" y="472"/>
                </a:lnTo>
                <a:lnTo>
                  <a:pt x="869" y="469"/>
                </a:lnTo>
                <a:lnTo>
                  <a:pt x="876" y="463"/>
                </a:lnTo>
                <a:lnTo>
                  <a:pt x="881" y="459"/>
                </a:lnTo>
                <a:lnTo>
                  <a:pt x="885" y="454"/>
                </a:lnTo>
                <a:lnTo>
                  <a:pt x="889" y="447"/>
                </a:lnTo>
                <a:lnTo>
                  <a:pt x="894" y="442"/>
                </a:lnTo>
                <a:lnTo>
                  <a:pt x="897" y="435"/>
                </a:lnTo>
                <a:lnTo>
                  <a:pt x="899" y="428"/>
                </a:lnTo>
                <a:lnTo>
                  <a:pt x="901" y="422"/>
                </a:lnTo>
                <a:lnTo>
                  <a:pt x="902" y="414"/>
                </a:lnTo>
                <a:lnTo>
                  <a:pt x="903" y="407"/>
                </a:lnTo>
                <a:lnTo>
                  <a:pt x="903" y="180"/>
                </a:lnTo>
                <a:lnTo>
                  <a:pt x="482" y="180"/>
                </a:lnTo>
                <a:lnTo>
                  <a:pt x="479" y="180"/>
                </a:lnTo>
                <a:lnTo>
                  <a:pt x="475" y="179"/>
                </a:lnTo>
                <a:lnTo>
                  <a:pt x="473" y="178"/>
                </a:lnTo>
                <a:lnTo>
                  <a:pt x="471" y="176"/>
                </a:lnTo>
                <a:lnTo>
                  <a:pt x="469" y="174"/>
                </a:lnTo>
                <a:lnTo>
                  <a:pt x="468" y="172"/>
                </a:lnTo>
                <a:lnTo>
                  <a:pt x="467" y="168"/>
                </a:lnTo>
                <a:lnTo>
                  <a:pt x="467" y="165"/>
                </a:lnTo>
                <a:lnTo>
                  <a:pt x="467" y="162"/>
                </a:lnTo>
                <a:lnTo>
                  <a:pt x="468" y="160"/>
                </a:lnTo>
                <a:lnTo>
                  <a:pt x="469" y="157"/>
                </a:lnTo>
                <a:lnTo>
                  <a:pt x="471" y="154"/>
                </a:lnTo>
                <a:lnTo>
                  <a:pt x="473" y="153"/>
                </a:lnTo>
                <a:lnTo>
                  <a:pt x="475" y="151"/>
                </a:lnTo>
                <a:lnTo>
                  <a:pt x="479" y="150"/>
                </a:lnTo>
                <a:lnTo>
                  <a:pt x="482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="" xmlns:a16="http://schemas.microsoft.com/office/drawing/2014/main" id="{3A5D1CAB-2DCD-4E9B-B059-54053C82E218}"/>
              </a:ext>
            </a:extLst>
          </p:cNvPr>
          <p:cNvSpPr/>
          <p:nvPr/>
        </p:nvSpPr>
        <p:spPr>
          <a:xfrm flipH="1">
            <a:off x="10273989" y="547394"/>
            <a:ext cx="1732660" cy="963955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row: Pentagon 155">
            <a:extLst>
              <a:ext uri="{FF2B5EF4-FFF2-40B4-BE49-F238E27FC236}">
                <a16:creationId xmlns="" xmlns:a16="http://schemas.microsoft.com/office/drawing/2014/main" id="{F391A2AB-E334-40D2-88F7-3E98E4081B8A}"/>
              </a:ext>
            </a:extLst>
          </p:cNvPr>
          <p:cNvSpPr/>
          <p:nvPr/>
        </p:nvSpPr>
        <p:spPr>
          <a:xfrm>
            <a:off x="0" y="2882821"/>
            <a:ext cx="1732660" cy="96395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376">
            <a:extLst>
              <a:ext uri="{FF2B5EF4-FFF2-40B4-BE49-F238E27FC236}">
                <a16:creationId xmlns="" xmlns:a16="http://schemas.microsoft.com/office/drawing/2014/main" id="{25469EA0-100D-4B94-9EEA-B4657A98EA39}"/>
              </a:ext>
            </a:extLst>
          </p:cNvPr>
          <p:cNvSpPr>
            <a:spLocks noEditPoints="1"/>
          </p:cNvSpPr>
          <p:nvPr/>
        </p:nvSpPr>
        <p:spPr bwMode="auto">
          <a:xfrm>
            <a:off x="664824" y="3085566"/>
            <a:ext cx="205304" cy="509037"/>
          </a:xfrm>
          <a:custGeom>
            <a:avLst/>
            <a:gdLst>
              <a:gd name="T0" fmla="*/ 238 w 362"/>
              <a:gd name="T1" fmla="*/ 496 h 903"/>
              <a:gd name="T2" fmla="*/ 275 w 362"/>
              <a:gd name="T3" fmla="*/ 527 h 903"/>
              <a:gd name="T4" fmla="*/ 297 w 362"/>
              <a:gd name="T5" fmla="*/ 571 h 903"/>
              <a:gd name="T6" fmla="*/ 300 w 362"/>
              <a:gd name="T7" fmla="*/ 623 h 903"/>
              <a:gd name="T8" fmla="*/ 281 w 362"/>
              <a:gd name="T9" fmla="*/ 668 h 903"/>
              <a:gd name="T10" fmla="*/ 247 w 362"/>
              <a:gd name="T11" fmla="*/ 702 h 903"/>
              <a:gd name="T12" fmla="*/ 150 w 362"/>
              <a:gd name="T13" fmla="*/ 417 h 903"/>
              <a:gd name="T14" fmla="*/ 107 w 362"/>
              <a:gd name="T15" fmla="*/ 395 h 903"/>
              <a:gd name="T16" fmla="*/ 75 w 362"/>
              <a:gd name="T17" fmla="*/ 359 h 903"/>
              <a:gd name="T18" fmla="*/ 60 w 362"/>
              <a:gd name="T19" fmla="*/ 311 h 903"/>
              <a:gd name="T20" fmla="*/ 67 w 362"/>
              <a:gd name="T21" fmla="*/ 261 h 903"/>
              <a:gd name="T22" fmla="*/ 93 w 362"/>
              <a:gd name="T23" fmla="*/ 219 h 903"/>
              <a:gd name="T24" fmla="*/ 131 w 362"/>
              <a:gd name="T25" fmla="*/ 191 h 903"/>
              <a:gd name="T26" fmla="*/ 211 w 362"/>
              <a:gd name="T27" fmla="*/ 184 h 903"/>
              <a:gd name="T28" fmla="*/ 255 w 362"/>
              <a:gd name="T29" fmla="*/ 206 h 903"/>
              <a:gd name="T30" fmla="*/ 286 w 362"/>
              <a:gd name="T31" fmla="*/ 243 h 903"/>
              <a:gd name="T32" fmla="*/ 301 w 362"/>
              <a:gd name="T33" fmla="*/ 290 h 903"/>
              <a:gd name="T34" fmla="*/ 310 w 362"/>
              <a:gd name="T35" fmla="*/ 322 h 903"/>
              <a:gd name="T36" fmla="*/ 337 w 362"/>
              <a:gd name="T37" fmla="*/ 330 h 903"/>
              <a:gd name="T38" fmla="*/ 359 w 362"/>
              <a:gd name="T39" fmla="*/ 313 h 903"/>
              <a:gd name="T40" fmla="*/ 354 w 362"/>
              <a:gd name="T41" fmla="*/ 253 h 903"/>
              <a:gd name="T42" fmla="*/ 318 w 362"/>
              <a:gd name="T43" fmla="*/ 184 h 903"/>
              <a:gd name="T44" fmla="*/ 257 w 362"/>
              <a:gd name="T45" fmla="*/ 137 h 903"/>
              <a:gd name="T46" fmla="*/ 211 w 362"/>
              <a:gd name="T47" fmla="*/ 23 h 903"/>
              <a:gd name="T48" fmla="*/ 192 w 362"/>
              <a:gd name="T49" fmla="*/ 2 h 903"/>
              <a:gd name="T50" fmla="*/ 163 w 362"/>
              <a:gd name="T51" fmla="*/ 5 h 903"/>
              <a:gd name="T52" fmla="*/ 150 w 362"/>
              <a:gd name="T53" fmla="*/ 30 h 903"/>
              <a:gd name="T54" fmla="*/ 92 w 362"/>
              <a:gd name="T55" fmla="*/ 144 h 903"/>
              <a:gd name="T56" fmla="*/ 34 w 362"/>
              <a:gd name="T57" fmla="*/ 196 h 903"/>
              <a:gd name="T58" fmla="*/ 2 w 362"/>
              <a:gd name="T59" fmla="*/ 268 h 903"/>
              <a:gd name="T60" fmla="*/ 7 w 362"/>
              <a:gd name="T61" fmla="*/ 349 h 903"/>
              <a:gd name="T62" fmla="*/ 43 w 362"/>
              <a:gd name="T63" fmla="*/ 418 h 903"/>
              <a:gd name="T64" fmla="*/ 105 w 362"/>
              <a:gd name="T65" fmla="*/ 465 h 903"/>
              <a:gd name="T66" fmla="*/ 141 w 362"/>
              <a:gd name="T67" fmla="*/ 715 h 903"/>
              <a:gd name="T68" fmla="*/ 99 w 362"/>
              <a:gd name="T69" fmla="*/ 690 h 903"/>
              <a:gd name="T70" fmla="*/ 71 w 362"/>
              <a:gd name="T71" fmla="*/ 651 h 903"/>
              <a:gd name="T72" fmla="*/ 60 w 362"/>
              <a:gd name="T73" fmla="*/ 602 h 903"/>
              <a:gd name="T74" fmla="*/ 46 w 362"/>
              <a:gd name="T75" fmla="*/ 577 h 903"/>
              <a:gd name="T76" fmla="*/ 19 w 362"/>
              <a:gd name="T77" fmla="*/ 575 h 903"/>
              <a:gd name="T78" fmla="*/ 0 w 362"/>
              <a:gd name="T79" fmla="*/ 596 h 903"/>
              <a:gd name="T80" fmla="*/ 11 w 362"/>
              <a:gd name="T81" fmla="*/ 666 h 903"/>
              <a:gd name="T82" fmla="*/ 54 w 362"/>
              <a:gd name="T83" fmla="*/ 730 h 903"/>
              <a:gd name="T84" fmla="*/ 119 w 362"/>
              <a:gd name="T85" fmla="*/ 772 h 903"/>
              <a:gd name="T86" fmla="*/ 153 w 362"/>
              <a:gd name="T87" fmla="*/ 885 h 903"/>
              <a:gd name="T88" fmla="*/ 174 w 362"/>
              <a:gd name="T89" fmla="*/ 903 h 903"/>
              <a:gd name="T90" fmla="*/ 202 w 362"/>
              <a:gd name="T91" fmla="*/ 894 h 903"/>
              <a:gd name="T92" fmla="*/ 211 w 362"/>
              <a:gd name="T93" fmla="*/ 779 h 903"/>
              <a:gd name="T94" fmla="*/ 283 w 362"/>
              <a:gd name="T95" fmla="*/ 750 h 903"/>
              <a:gd name="T96" fmla="*/ 336 w 362"/>
              <a:gd name="T97" fmla="*/ 694 h 903"/>
              <a:gd name="T98" fmla="*/ 361 w 362"/>
              <a:gd name="T99" fmla="*/ 619 h 903"/>
              <a:gd name="T100" fmla="*/ 350 w 362"/>
              <a:gd name="T101" fmla="*/ 538 h 903"/>
              <a:gd name="T102" fmla="*/ 307 w 362"/>
              <a:gd name="T103" fmla="*/ 474 h 903"/>
              <a:gd name="T104" fmla="*/ 242 w 362"/>
              <a:gd name="T105" fmla="*/ 432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2" h="903">
                <a:moveTo>
                  <a:pt x="211" y="718"/>
                </a:moveTo>
                <a:lnTo>
                  <a:pt x="211" y="486"/>
                </a:lnTo>
                <a:lnTo>
                  <a:pt x="220" y="489"/>
                </a:lnTo>
                <a:lnTo>
                  <a:pt x="230" y="492"/>
                </a:lnTo>
                <a:lnTo>
                  <a:pt x="238" y="496"/>
                </a:lnTo>
                <a:lnTo>
                  <a:pt x="247" y="502"/>
                </a:lnTo>
                <a:lnTo>
                  <a:pt x="255" y="507"/>
                </a:lnTo>
                <a:lnTo>
                  <a:pt x="262" y="513"/>
                </a:lnTo>
                <a:lnTo>
                  <a:pt x="268" y="520"/>
                </a:lnTo>
                <a:lnTo>
                  <a:pt x="275" y="527"/>
                </a:lnTo>
                <a:lnTo>
                  <a:pt x="281" y="536"/>
                </a:lnTo>
                <a:lnTo>
                  <a:pt x="286" y="543"/>
                </a:lnTo>
                <a:lnTo>
                  <a:pt x="291" y="553"/>
                </a:lnTo>
                <a:lnTo>
                  <a:pt x="294" y="562"/>
                </a:lnTo>
                <a:lnTo>
                  <a:pt x="297" y="571"/>
                </a:lnTo>
                <a:lnTo>
                  <a:pt x="300" y="581"/>
                </a:lnTo>
                <a:lnTo>
                  <a:pt x="301" y="592"/>
                </a:lnTo>
                <a:lnTo>
                  <a:pt x="301" y="602"/>
                </a:lnTo>
                <a:lnTo>
                  <a:pt x="301" y="612"/>
                </a:lnTo>
                <a:lnTo>
                  <a:pt x="300" y="623"/>
                </a:lnTo>
                <a:lnTo>
                  <a:pt x="297" y="632"/>
                </a:lnTo>
                <a:lnTo>
                  <a:pt x="294" y="642"/>
                </a:lnTo>
                <a:lnTo>
                  <a:pt x="291" y="651"/>
                </a:lnTo>
                <a:lnTo>
                  <a:pt x="286" y="659"/>
                </a:lnTo>
                <a:lnTo>
                  <a:pt x="281" y="668"/>
                </a:lnTo>
                <a:lnTo>
                  <a:pt x="275" y="676"/>
                </a:lnTo>
                <a:lnTo>
                  <a:pt x="268" y="684"/>
                </a:lnTo>
                <a:lnTo>
                  <a:pt x="262" y="690"/>
                </a:lnTo>
                <a:lnTo>
                  <a:pt x="255" y="697"/>
                </a:lnTo>
                <a:lnTo>
                  <a:pt x="247" y="702"/>
                </a:lnTo>
                <a:lnTo>
                  <a:pt x="238" y="708"/>
                </a:lnTo>
                <a:lnTo>
                  <a:pt x="230" y="712"/>
                </a:lnTo>
                <a:lnTo>
                  <a:pt x="220" y="715"/>
                </a:lnTo>
                <a:lnTo>
                  <a:pt x="211" y="718"/>
                </a:lnTo>
                <a:close/>
                <a:moveTo>
                  <a:pt x="150" y="417"/>
                </a:moveTo>
                <a:lnTo>
                  <a:pt x="141" y="415"/>
                </a:lnTo>
                <a:lnTo>
                  <a:pt x="131" y="410"/>
                </a:lnTo>
                <a:lnTo>
                  <a:pt x="123" y="406"/>
                </a:lnTo>
                <a:lnTo>
                  <a:pt x="114" y="401"/>
                </a:lnTo>
                <a:lnTo>
                  <a:pt x="107" y="395"/>
                </a:lnTo>
                <a:lnTo>
                  <a:pt x="99" y="389"/>
                </a:lnTo>
                <a:lnTo>
                  <a:pt x="93" y="383"/>
                </a:lnTo>
                <a:lnTo>
                  <a:pt x="86" y="375"/>
                </a:lnTo>
                <a:lnTo>
                  <a:pt x="80" y="368"/>
                </a:lnTo>
                <a:lnTo>
                  <a:pt x="75" y="359"/>
                </a:lnTo>
                <a:lnTo>
                  <a:pt x="71" y="350"/>
                </a:lnTo>
                <a:lnTo>
                  <a:pt x="67" y="341"/>
                </a:lnTo>
                <a:lnTo>
                  <a:pt x="64" y="331"/>
                </a:lnTo>
                <a:lnTo>
                  <a:pt x="61" y="321"/>
                </a:lnTo>
                <a:lnTo>
                  <a:pt x="60" y="311"/>
                </a:lnTo>
                <a:lnTo>
                  <a:pt x="60" y="301"/>
                </a:lnTo>
                <a:lnTo>
                  <a:pt x="60" y="290"/>
                </a:lnTo>
                <a:lnTo>
                  <a:pt x="61" y="281"/>
                </a:lnTo>
                <a:lnTo>
                  <a:pt x="64" y="270"/>
                </a:lnTo>
                <a:lnTo>
                  <a:pt x="67" y="261"/>
                </a:lnTo>
                <a:lnTo>
                  <a:pt x="71" y="252"/>
                </a:lnTo>
                <a:lnTo>
                  <a:pt x="75" y="243"/>
                </a:lnTo>
                <a:lnTo>
                  <a:pt x="80" y="235"/>
                </a:lnTo>
                <a:lnTo>
                  <a:pt x="86" y="227"/>
                </a:lnTo>
                <a:lnTo>
                  <a:pt x="93" y="219"/>
                </a:lnTo>
                <a:lnTo>
                  <a:pt x="99" y="212"/>
                </a:lnTo>
                <a:lnTo>
                  <a:pt x="107" y="206"/>
                </a:lnTo>
                <a:lnTo>
                  <a:pt x="114" y="200"/>
                </a:lnTo>
                <a:lnTo>
                  <a:pt x="123" y="195"/>
                </a:lnTo>
                <a:lnTo>
                  <a:pt x="131" y="191"/>
                </a:lnTo>
                <a:lnTo>
                  <a:pt x="141" y="187"/>
                </a:lnTo>
                <a:lnTo>
                  <a:pt x="150" y="184"/>
                </a:lnTo>
                <a:lnTo>
                  <a:pt x="150" y="417"/>
                </a:lnTo>
                <a:close/>
                <a:moveTo>
                  <a:pt x="211" y="424"/>
                </a:moveTo>
                <a:lnTo>
                  <a:pt x="211" y="184"/>
                </a:lnTo>
                <a:lnTo>
                  <a:pt x="220" y="187"/>
                </a:lnTo>
                <a:lnTo>
                  <a:pt x="230" y="191"/>
                </a:lnTo>
                <a:lnTo>
                  <a:pt x="238" y="195"/>
                </a:lnTo>
                <a:lnTo>
                  <a:pt x="247" y="200"/>
                </a:lnTo>
                <a:lnTo>
                  <a:pt x="255" y="206"/>
                </a:lnTo>
                <a:lnTo>
                  <a:pt x="262" y="212"/>
                </a:lnTo>
                <a:lnTo>
                  <a:pt x="268" y="219"/>
                </a:lnTo>
                <a:lnTo>
                  <a:pt x="275" y="227"/>
                </a:lnTo>
                <a:lnTo>
                  <a:pt x="281" y="235"/>
                </a:lnTo>
                <a:lnTo>
                  <a:pt x="286" y="243"/>
                </a:lnTo>
                <a:lnTo>
                  <a:pt x="291" y="252"/>
                </a:lnTo>
                <a:lnTo>
                  <a:pt x="294" y="261"/>
                </a:lnTo>
                <a:lnTo>
                  <a:pt x="297" y="270"/>
                </a:lnTo>
                <a:lnTo>
                  <a:pt x="300" y="281"/>
                </a:lnTo>
                <a:lnTo>
                  <a:pt x="301" y="290"/>
                </a:lnTo>
                <a:lnTo>
                  <a:pt x="301" y="301"/>
                </a:lnTo>
                <a:lnTo>
                  <a:pt x="302" y="306"/>
                </a:lnTo>
                <a:lnTo>
                  <a:pt x="304" y="313"/>
                </a:lnTo>
                <a:lnTo>
                  <a:pt x="306" y="317"/>
                </a:lnTo>
                <a:lnTo>
                  <a:pt x="310" y="322"/>
                </a:lnTo>
                <a:lnTo>
                  <a:pt x="315" y="326"/>
                </a:lnTo>
                <a:lnTo>
                  <a:pt x="319" y="329"/>
                </a:lnTo>
                <a:lnTo>
                  <a:pt x="325" y="330"/>
                </a:lnTo>
                <a:lnTo>
                  <a:pt x="331" y="331"/>
                </a:lnTo>
                <a:lnTo>
                  <a:pt x="337" y="330"/>
                </a:lnTo>
                <a:lnTo>
                  <a:pt x="342" y="329"/>
                </a:lnTo>
                <a:lnTo>
                  <a:pt x="348" y="326"/>
                </a:lnTo>
                <a:lnTo>
                  <a:pt x="352" y="322"/>
                </a:lnTo>
                <a:lnTo>
                  <a:pt x="356" y="317"/>
                </a:lnTo>
                <a:lnTo>
                  <a:pt x="359" y="313"/>
                </a:lnTo>
                <a:lnTo>
                  <a:pt x="361" y="306"/>
                </a:lnTo>
                <a:lnTo>
                  <a:pt x="362" y="301"/>
                </a:lnTo>
                <a:lnTo>
                  <a:pt x="361" y="284"/>
                </a:lnTo>
                <a:lnTo>
                  <a:pt x="359" y="268"/>
                </a:lnTo>
                <a:lnTo>
                  <a:pt x="354" y="253"/>
                </a:lnTo>
                <a:lnTo>
                  <a:pt x="350" y="238"/>
                </a:lnTo>
                <a:lnTo>
                  <a:pt x="344" y="223"/>
                </a:lnTo>
                <a:lnTo>
                  <a:pt x="336" y="209"/>
                </a:lnTo>
                <a:lnTo>
                  <a:pt x="327" y="196"/>
                </a:lnTo>
                <a:lnTo>
                  <a:pt x="318" y="184"/>
                </a:lnTo>
                <a:lnTo>
                  <a:pt x="307" y="172"/>
                </a:lnTo>
                <a:lnTo>
                  <a:pt x="296" y="162"/>
                </a:lnTo>
                <a:lnTo>
                  <a:pt x="283" y="153"/>
                </a:lnTo>
                <a:lnTo>
                  <a:pt x="271" y="144"/>
                </a:lnTo>
                <a:lnTo>
                  <a:pt x="257" y="137"/>
                </a:lnTo>
                <a:lnTo>
                  <a:pt x="242" y="130"/>
                </a:lnTo>
                <a:lnTo>
                  <a:pt x="227" y="126"/>
                </a:lnTo>
                <a:lnTo>
                  <a:pt x="211" y="123"/>
                </a:lnTo>
                <a:lnTo>
                  <a:pt x="211" y="30"/>
                </a:lnTo>
                <a:lnTo>
                  <a:pt x="211" y="23"/>
                </a:lnTo>
                <a:lnTo>
                  <a:pt x="208" y="18"/>
                </a:lnTo>
                <a:lnTo>
                  <a:pt x="205" y="12"/>
                </a:lnTo>
                <a:lnTo>
                  <a:pt x="202" y="8"/>
                </a:lnTo>
                <a:lnTo>
                  <a:pt x="198" y="5"/>
                </a:lnTo>
                <a:lnTo>
                  <a:pt x="192" y="2"/>
                </a:lnTo>
                <a:lnTo>
                  <a:pt x="187" y="1"/>
                </a:lnTo>
                <a:lnTo>
                  <a:pt x="181" y="0"/>
                </a:lnTo>
                <a:lnTo>
                  <a:pt x="174" y="1"/>
                </a:lnTo>
                <a:lnTo>
                  <a:pt x="169" y="2"/>
                </a:lnTo>
                <a:lnTo>
                  <a:pt x="163" y="5"/>
                </a:lnTo>
                <a:lnTo>
                  <a:pt x="159" y="8"/>
                </a:lnTo>
                <a:lnTo>
                  <a:pt x="156" y="12"/>
                </a:lnTo>
                <a:lnTo>
                  <a:pt x="153" y="18"/>
                </a:lnTo>
                <a:lnTo>
                  <a:pt x="152" y="24"/>
                </a:lnTo>
                <a:lnTo>
                  <a:pt x="150" y="30"/>
                </a:lnTo>
                <a:lnTo>
                  <a:pt x="150" y="123"/>
                </a:lnTo>
                <a:lnTo>
                  <a:pt x="134" y="126"/>
                </a:lnTo>
                <a:lnTo>
                  <a:pt x="119" y="130"/>
                </a:lnTo>
                <a:lnTo>
                  <a:pt x="105" y="137"/>
                </a:lnTo>
                <a:lnTo>
                  <a:pt x="92" y="144"/>
                </a:lnTo>
                <a:lnTo>
                  <a:pt x="78" y="153"/>
                </a:lnTo>
                <a:lnTo>
                  <a:pt x="66" y="162"/>
                </a:lnTo>
                <a:lnTo>
                  <a:pt x="54" y="172"/>
                </a:lnTo>
                <a:lnTo>
                  <a:pt x="43" y="184"/>
                </a:lnTo>
                <a:lnTo>
                  <a:pt x="34" y="196"/>
                </a:lnTo>
                <a:lnTo>
                  <a:pt x="25" y="209"/>
                </a:lnTo>
                <a:lnTo>
                  <a:pt x="18" y="223"/>
                </a:lnTo>
                <a:lnTo>
                  <a:pt x="11" y="238"/>
                </a:lnTo>
                <a:lnTo>
                  <a:pt x="7" y="253"/>
                </a:lnTo>
                <a:lnTo>
                  <a:pt x="2" y="268"/>
                </a:lnTo>
                <a:lnTo>
                  <a:pt x="0" y="284"/>
                </a:lnTo>
                <a:lnTo>
                  <a:pt x="0" y="301"/>
                </a:lnTo>
                <a:lnTo>
                  <a:pt x="0" y="317"/>
                </a:lnTo>
                <a:lnTo>
                  <a:pt x="2" y="333"/>
                </a:lnTo>
                <a:lnTo>
                  <a:pt x="7" y="349"/>
                </a:lnTo>
                <a:lnTo>
                  <a:pt x="11" y="364"/>
                </a:lnTo>
                <a:lnTo>
                  <a:pt x="18" y="378"/>
                </a:lnTo>
                <a:lnTo>
                  <a:pt x="25" y="392"/>
                </a:lnTo>
                <a:lnTo>
                  <a:pt x="34" y="405"/>
                </a:lnTo>
                <a:lnTo>
                  <a:pt x="43" y="418"/>
                </a:lnTo>
                <a:lnTo>
                  <a:pt x="54" y="430"/>
                </a:lnTo>
                <a:lnTo>
                  <a:pt x="66" y="439"/>
                </a:lnTo>
                <a:lnTo>
                  <a:pt x="78" y="449"/>
                </a:lnTo>
                <a:lnTo>
                  <a:pt x="92" y="458"/>
                </a:lnTo>
                <a:lnTo>
                  <a:pt x="105" y="465"/>
                </a:lnTo>
                <a:lnTo>
                  <a:pt x="119" y="470"/>
                </a:lnTo>
                <a:lnTo>
                  <a:pt x="134" y="476"/>
                </a:lnTo>
                <a:lnTo>
                  <a:pt x="150" y="479"/>
                </a:lnTo>
                <a:lnTo>
                  <a:pt x="150" y="718"/>
                </a:lnTo>
                <a:lnTo>
                  <a:pt x="141" y="715"/>
                </a:lnTo>
                <a:lnTo>
                  <a:pt x="131" y="712"/>
                </a:lnTo>
                <a:lnTo>
                  <a:pt x="123" y="708"/>
                </a:lnTo>
                <a:lnTo>
                  <a:pt x="114" y="702"/>
                </a:lnTo>
                <a:lnTo>
                  <a:pt x="107" y="697"/>
                </a:lnTo>
                <a:lnTo>
                  <a:pt x="99" y="690"/>
                </a:lnTo>
                <a:lnTo>
                  <a:pt x="93" y="684"/>
                </a:lnTo>
                <a:lnTo>
                  <a:pt x="86" y="676"/>
                </a:lnTo>
                <a:lnTo>
                  <a:pt x="80" y="668"/>
                </a:lnTo>
                <a:lnTo>
                  <a:pt x="75" y="660"/>
                </a:lnTo>
                <a:lnTo>
                  <a:pt x="71" y="651"/>
                </a:lnTo>
                <a:lnTo>
                  <a:pt x="67" y="642"/>
                </a:lnTo>
                <a:lnTo>
                  <a:pt x="64" y="632"/>
                </a:lnTo>
                <a:lnTo>
                  <a:pt x="61" y="623"/>
                </a:lnTo>
                <a:lnTo>
                  <a:pt x="60" y="612"/>
                </a:lnTo>
                <a:lnTo>
                  <a:pt x="60" y="602"/>
                </a:lnTo>
                <a:lnTo>
                  <a:pt x="59" y="596"/>
                </a:lnTo>
                <a:lnTo>
                  <a:pt x="58" y="591"/>
                </a:lnTo>
                <a:lnTo>
                  <a:pt x="55" y="585"/>
                </a:lnTo>
                <a:lnTo>
                  <a:pt x="52" y="581"/>
                </a:lnTo>
                <a:lnTo>
                  <a:pt x="46" y="577"/>
                </a:lnTo>
                <a:lnTo>
                  <a:pt x="42" y="575"/>
                </a:lnTo>
                <a:lnTo>
                  <a:pt x="36" y="572"/>
                </a:lnTo>
                <a:lnTo>
                  <a:pt x="30" y="571"/>
                </a:lnTo>
                <a:lnTo>
                  <a:pt x="24" y="572"/>
                </a:lnTo>
                <a:lnTo>
                  <a:pt x="19" y="575"/>
                </a:lnTo>
                <a:lnTo>
                  <a:pt x="13" y="577"/>
                </a:lnTo>
                <a:lnTo>
                  <a:pt x="9" y="581"/>
                </a:lnTo>
                <a:lnTo>
                  <a:pt x="5" y="585"/>
                </a:lnTo>
                <a:lnTo>
                  <a:pt x="2" y="591"/>
                </a:lnTo>
                <a:lnTo>
                  <a:pt x="0" y="596"/>
                </a:lnTo>
                <a:lnTo>
                  <a:pt x="0" y="602"/>
                </a:lnTo>
                <a:lnTo>
                  <a:pt x="0" y="619"/>
                </a:lnTo>
                <a:lnTo>
                  <a:pt x="2" y="635"/>
                </a:lnTo>
                <a:lnTo>
                  <a:pt x="7" y="651"/>
                </a:lnTo>
                <a:lnTo>
                  <a:pt x="11" y="666"/>
                </a:lnTo>
                <a:lnTo>
                  <a:pt x="18" y="680"/>
                </a:lnTo>
                <a:lnTo>
                  <a:pt x="25" y="694"/>
                </a:lnTo>
                <a:lnTo>
                  <a:pt x="34" y="706"/>
                </a:lnTo>
                <a:lnTo>
                  <a:pt x="43" y="719"/>
                </a:lnTo>
                <a:lnTo>
                  <a:pt x="54" y="730"/>
                </a:lnTo>
                <a:lnTo>
                  <a:pt x="66" y="741"/>
                </a:lnTo>
                <a:lnTo>
                  <a:pt x="78" y="750"/>
                </a:lnTo>
                <a:lnTo>
                  <a:pt x="92" y="759"/>
                </a:lnTo>
                <a:lnTo>
                  <a:pt x="105" y="765"/>
                </a:lnTo>
                <a:lnTo>
                  <a:pt x="119" y="772"/>
                </a:lnTo>
                <a:lnTo>
                  <a:pt x="134" y="776"/>
                </a:lnTo>
                <a:lnTo>
                  <a:pt x="150" y="779"/>
                </a:lnTo>
                <a:lnTo>
                  <a:pt x="150" y="873"/>
                </a:lnTo>
                <a:lnTo>
                  <a:pt x="152" y="879"/>
                </a:lnTo>
                <a:lnTo>
                  <a:pt x="153" y="885"/>
                </a:lnTo>
                <a:lnTo>
                  <a:pt x="156" y="890"/>
                </a:lnTo>
                <a:lnTo>
                  <a:pt x="159" y="894"/>
                </a:lnTo>
                <a:lnTo>
                  <a:pt x="163" y="897"/>
                </a:lnTo>
                <a:lnTo>
                  <a:pt x="169" y="901"/>
                </a:lnTo>
                <a:lnTo>
                  <a:pt x="174" y="903"/>
                </a:lnTo>
                <a:lnTo>
                  <a:pt x="181" y="903"/>
                </a:lnTo>
                <a:lnTo>
                  <a:pt x="187" y="903"/>
                </a:lnTo>
                <a:lnTo>
                  <a:pt x="192" y="901"/>
                </a:lnTo>
                <a:lnTo>
                  <a:pt x="198" y="897"/>
                </a:lnTo>
                <a:lnTo>
                  <a:pt x="202" y="894"/>
                </a:lnTo>
                <a:lnTo>
                  <a:pt x="205" y="890"/>
                </a:lnTo>
                <a:lnTo>
                  <a:pt x="208" y="885"/>
                </a:lnTo>
                <a:lnTo>
                  <a:pt x="211" y="879"/>
                </a:lnTo>
                <a:lnTo>
                  <a:pt x="211" y="873"/>
                </a:lnTo>
                <a:lnTo>
                  <a:pt x="211" y="779"/>
                </a:lnTo>
                <a:lnTo>
                  <a:pt x="227" y="776"/>
                </a:lnTo>
                <a:lnTo>
                  <a:pt x="242" y="772"/>
                </a:lnTo>
                <a:lnTo>
                  <a:pt x="257" y="765"/>
                </a:lnTo>
                <a:lnTo>
                  <a:pt x="271" y="758"/>
                </a:lnTo>
                <a:lnTo>
                  <a:pt x="283" y="750"/>
                </a:lnTo>
                <a:lnTo>
                  <a:pt x="296" y="741"/>
                </a:lnTo>
                <a:lnTo>
                  <a:pt x="307" y="730"/>
                </a:lnTo>
                <a:lnTo>
                  <a:pt x="318" y="719"/>
                </a:lnTo>
                <a:lnTo>
                  <a:pt x="327" y="706"/>
                </a:lnTo>
                <a:lnTo>
                  <a:pt x="336" y="694"/>
                </a:lnTo>
                <a:lnTo>
                  <a:pt x="344" y="680"/>
                </a:lnTo>
                <a:lnTo>
                  <a:pt x="350" y="666"/>
                </a:lnTo>
                <a:lnTo>
                  <a:pt x="354" y="651"/>
                </a:lnTo>
                <a:lnTo>
                  <a:pt x="359" y="635"/>
                </a:lnTo>
                <a:lnTo>
                  <a:pt x="361" y="619"/>
                </a:lnTo>
                <a:lnTo>
                  <a:pt x="362" y="602"/>
                </a:lnTo>
                <a:lnTo>
                  <a:pt x="361" y="585"/>
                </a:lnTo>
                <a:lnTo>
                  <a:pt x="359" y="569"/>
                </a:lnTo>
                <a:lnTo>
                  <a:pt x="354" y="553"/>
                </a:lnTo>
                <a:lnTo>
                  <a:pt x="350" y="538"/>
                </a:lnTo>
                <a:lnTo>
                  <a:pt x="344" y="524"/>
                </a:lnTo>
                <a:lnTo>
                  <a:pt x="336" y="510"/>
                </a:lnTo>
                <a:lnTo>
                  <a:pt x="327" y="497"/>
                </a:lnTo>
                <a:lnTo>
                  <a:pt x="318" y="484"/>
                </a:lnTo>
                <a:lnTo>
                  <a:pt x="307" y="474"/>
                </a:lnTo>
                <a:lnTo>
                  <a:pt x="296" y="463"/>
                </a:lnTo>
                <a:lnTo>
                  <a:pt x="283" y="453"/>
                </a:lnTo>
                <a:lnTo>
                  <a:pt x="271" y="445"/>
                </a:lnTo>
                <a:lnTo>
                  <a:pt x="257" y="438"/>
                </a:lnTo>
                <a:lnTo>
                  <a:pt x="242" y="432"/>
                </a:lnTo>
                <a:lnTo>
                  <a:pt x="227" y="428"/>
                </a:lnTo>
                <a:lnTo>
                  <a:pt x="211" y="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3073">
            <a:extLst>
              <a:ext uri="{FF2B5EF4-FFF2-40B4-BE49-F238E27FC236}">
                <a16:creationId xmlns="" xmlns:a16="http://schemas.microsoft.com/office/drawing/2014/main" id="{5CB4139E-6206-4100-B5F7-04315F737994}"/>
              </a:ext>
            </a:extLst>
          </p:cNvPr>
          <p:cNvSpPr>
            <a:spLocks noEditPoints="1"/>
          </p:cNvSpPr>
          <p:nvPr/>
        </p:nvSpPr>
        <p:spPr bwMode="auto">
          <a:xfrm>
            <a:off x="11084914" y="776259"/>
            <a:ext cx="506224" cy="506224"/>
          </a:xfrm>
          <a:custGeom>
            <a:avLst/>
            <a:gdLst>
              <a:gd name="T0" fmla="*/ 620 w 720"/>
              <a:gd name="T1" fmla="*/ 289 h 719"/>
              <a:gd name="T2" fmla="*/ 600 w 720"/>
              <a:gd name="T3" fmla="*/ 278 h 719"/>
              <a:gd name="T4" fmla="*/ 636 w 720"/>
              <a:gd name="T5" fmla="*/ 145 h 719"/>
              <a:gd name="T6" fmla="*/ 695 w 720"/>
              <a:gd name="T7" fmla="*/ 114 h 719"/>
              <a:gd name="T8" fmla="*/ 680 w 720"/>
              <a:gd name="T9" fmla="*/ 209 h 719"/>
              <a:gd name="T10" fmla="*/ 645 w 720"/>
              <a:gd name="T11" fmla="*/ 270 h 719"/>
              <a:gd name="T12" fmla="*/ 425 w 720"/>
              <a:gd name="T13" fmla="*/ 278 h 719"/>
              <a:gd name="T14" fmla="*/ 416 w 720"/>
              <a:gd name="T15" fmla="*/ 280 h 719"/>
              <a:gd name="T16" fmla="*/ 298 w 720"/>
              <a:gd name="T17" fmla="*/ 282 h 719"/>
              <a:gd name="T18" fmla="*/ 261 w 720"/>
              <a:gd name="T19" fmla="*/ 160 h 719"/>
              <a:gd name="T20" fmla="*/ 332 w 720"/>
              <a:gd name="T21" fmla="*/ 150 h 719"/>
              <a:gd name="T22" fmla="*/ 364 w 720"/>
              <a:gd name="T23" fmla="*/ 101 h 719"/>
              <a:gd name="T24" fmla="*/ 462 w 720"/>
              <a:gd name="T25" fmla="*/ 158 h 719"/>
              <a:gd name="T26" fmla="*/ 49 w 720"/>
              <a:gd name="T27" fmla="*/ 236 h 719"/>
              <a:gd name="T28" fmla="*/ 29 w 720"/>
              <a:gd name="T29" fmla="*/ 170 h 719"/>
              <a:gd name="T30" fmla="*/ 24 w 720"/>
              <a:gd name="T31" fmla="*/ 72 h 719"/>
              <a:gd name="T32" fmla="*/ 90 w 720"/>
              <a:gd name="T33" fmla="*/ 177 h 719"/>
              <a:gd name="T34" fmla="*/ 129 w 720"/>
              <a:gd name="T35" fmla="*/ 298 h 719"/>
              <a:gd name="T36" fmla="*/ 91 w 720"/>
              <a:gd name="T37" fmla="*/ 284 h 719"/>
              <a:gd name="T38" fmla="*/ 719 w 720"/>
              <a:gd name="T39" fmla="*/ 69 h 719"/>
              <a:gd name="T40" fmla="*/ 712 w 720"/>
              <a:gd name="T41" fmla="*/ 50 h 719"/>
              <a:gd name="T42" fmla="*/ 644 w 720"/>
              <a:gd name="T43" fmla="*/ 21 h 719"/>
              <a:gd name="T44" fmla="*/ 632 w 720"/>
              <a:gd name="T45" fmla="*/ 0 h 719"/>
              <a:gd name="T46" fmla="*/ 77 w 720"/>
              <a:gd name="T47" fmla="*/ 13 h 719"/>
              <a:gd name="T48" fmla="*/ 12 w 720"/>
              <a:gd name="T49" fmla="*/ 48 h 719"/>
              <a:gd name="T50" fmla="*/ 0 w 720"/>
              <a:gd name="T51" fmla="*/ 66 h 719"/>
              <a:gd name="T52" fmla="*/ 6 w 720"/>
              <a:gd name="T53" fmla="*/ 177 h 719"/>
              <a:gd name="T54" fmla="*/ 29 w 720"/>
              <a:gd name="T55" fmla="*/ 250 h 719"/>
              <a:gd name="T56" fmla="*/ 73 w 720"/>
              <a:gd name="T57" fmla="*/ 302 h 719"/>
              <a:gd name="T58" fmla="*/ 130 w 720"/>
              <a:gd name="T59" fmla="*/ 322 h 719"/>
              <a:gd name="T60" fmla="*/ 195 w 720"/>
              <a:gd name="T61" fmla="*/ 379 h 719"/>
              <a:gd name="T62" fmla="*/ 288 w 720"/>
              <a:gd name="T63" fmla="*/ 441 h 719"/>
              <a:gd name="T64" fmla="*/ 312 w 720"/>
              <a:gd name="T65" fmla="*/ 476 h 719"/>
              <a:gd name="T66" fmla="*/ 316 w 720"/>
              <a:gd name="T67" fmla="*/ 529 h 719"/>
              <a:gd name="T68" fmla="*/ 299 w 720"/>
              <a:gd name="T69" fmla="*/ 596 h 719"/>
              <a:gd name="T70" fmla="*/ 262 w 720"/>
              <a:gd name="T71" fmla="*/ 628 h 719"/>
              <a:gd name="T72" fmla="*/ 204 w 720"/>
              <a:gd name="T73" fmla="*/ 635 h 719"/>
              <a:gd name="T74" fmla="*/ 192 w 720"/>
              <a:gd name="T75" fmla="*/ 707 h 719"/>
              <a:gd name="T76" fmla="*/ 515 w 720"/>
              <a:gd name="T77" fmla="*/ 719 h 719"/>
              <a:gd name="T78" fmla="*/ 527 w 720"/>
              <a:gd name="T79" fmla="*/ 647 h 719"/>
              <a:gd name="T80" fmla="*/ 501 w 720"/>
              <a:gd name="T81" fmla="*/ 635 h 719"/>
              <a:gd name="T82" fmla="*/ 445 w 720"/>
              <a:gd name="T83" fmla="*/ 618 h 719"/>
              <a:gd name="T84" fmla="*/ 412 w 720"/>
              <a:gd name="T85" fmla="*/ 577 h 719"/>
              <a:gd name="T86" fmla="*/ 401 w 720"/>
              <a:gd name="T87" fmla="*/ 511 h 719"/>
              <a:gd name="T88" fmla="*/ 410 w 720"/>
              <a:gd name="T89" fmla="*/ 470 h 719"/>
              <a:gd name="T90" fmla="*/ 443 w 720"/>
              <a:gd name="T91" fmla="*/ 431 h 719"/>
              <a:gd name="T92" fmla="*/ 537 w 720"/>
              <a:gd name="T93" fmla="*/ 367 h 719"/>
              <a:gd name="T94" fmla="*/ 601 w 720"/>
              <a:gd name="T95" fmla="*/ 321 h 719"/>
              <a:gd name="T96" fmla="*/ 653 w 720"/>
              <a:gd name="T97" fmla="*/ 295 h 719"/>
              <a:gd name="T98" fmla="*/ 696 w 720"/>
              <a:gd name="T99" fmla="*/ 233 h 719"/>
              <a:gd name="T100" fmla="*/ 718 w 720"/>
              <a:gd name="T101" fmla="*/ 141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20" h="719">
                <a:moveTo>
                  <a:pt x="645" y="270"/>
                </a:moveTo>
                <a:lnTo>
                  <a:pt x="640" y="276"/>
                </a:lnTo>
                <a:lnTo>
                  <a:pt x="633" y="280"/>
                </a:lnTo>
                <a:lnTo>
                  <a:pt x="627" y="284"/>
                </a:lnTo>
                <a:lnTo>
                  <a:pt x="620" y="289"/>
                </a:lnTo>
                <a:lnTo>
                  <a:pt x="614" y="291"/>
                </a:lnTo>
                <a:lnTo>
                  <a:pt x="606" y="295"/>
                </a:lnTo>
                <a:lnTo>
                  <a:pt x="599" y="296"/>
                </a:lnTo>
                <a:lnTo>
                  <a:pt x="590" y="298"/>
                </a:lnTo>
                <a:lnTo>
                  <a:pt x="600" y="278"/>
                </a:lnTo>
                <a:lnTo>
                  <a:pt x="609" y="257"/>
                </a:lnTo>
                <a:lnTo>
                  <a:pt x="618" y="233"/>
                </a:lnTo>
                <a:lnTo>
                  <a:pt x="625" y="207"/>
                </a:lnTo>
                <a:lnTo>
                  <a:pt x="631" y="177"/>
                </a:lnTo>
                <a:lnTo>
                  <a:pt x="636" y="145"/>
                </a:lnTo>
                <a:lnTo>
                  <a:pt x="639" y="110"/>
                </a:lnTo>
                <a:lnTo>
                  <a:pt x="643" y="72"/>
                </a:lnTo>
                <a:lnTo>
                  <a:pt x="695" y="72"/>
                </a:lnTo>
                <a:lnTo>
                  <a:pt x="695" y="90"/>
                </a:lnTo>
                <a:lnTo>
                  <a:pt x="695" y="114"/>
                </a:lnTo>
                <a:lnTo>
                  <a:pt x="694" y="140"/>
                </a:lnTo>
                <a:lnTo>
                  <a:pt x="690" y="167"/>
                </a:lnTo>
                <a:lnTo>
                  <a:pt x="687" y="182"/>
                </a:lnTo>
                <a:lnTo>
                  <a:pt x="684" y="196"/>
                </a:lnTo>
                <a:lnTo>
                  <a:pt x="680" y="209"/>
                </a:lnTo>
                <a:lnTo>
                  <a:pt x="675" y="223"/>
                </a:lnTo>
                <a:lnTo>
                  <a:pt x="669" y="236"/>
                </a:lnTo>
                <a:lnTo>
                  <a:pt x="662" y="248"/>
                </a:lnTo>
                <a:lnTo>
                  <a:pt x="655" y="259"/>
                </a:lnTo>
                <a:lnTo>
                  <a:pt x="645" y="270"/>
                </a:lnTo>
                <a:lnTo>
                  <a:pt x="645" y="270"/>
                </a:lnTo>
                <a:close/>
                <a:moveTo>
                  <a:pt x="460" y="160"/>
                </a:moveTo>
                <a:lnTo>
                  <a:pt x="402" y="205"/>
                </a:lnTo>
                <a:lnTo>
                  <a:pt x="425" y="273"/>
                </a:lnTo>
                <a:lnTo>
                  <a:pt x="425" y="278"/>
                </a:lnTo>
                <a:lnTo>
                  <a:pt x="424" y="280"/>
                </a:lnTo>
                <a:lnTo>
                  <a:pt x="421" y="282"/>
                </a:lnTo>
                <a:lnTo>
                  <a:pt x="420" y="282"/>
                </a:lnTo>
                <a:lnTo>
                  <a:pt x="418" y="282"/>
                </a:lnTo>
                <a:lnTo>
                  <a:pt x="416" y="280"/>
                </a:lnTo>
                <a:lnTo>
                  <a:pt x="360" y="235"/>
                </a:lnTo>
                <a:lnTo>
                  <a:pt x="304" y="280"/>
                </a:lnTo>
                <a:lnTo>
                  <a:pt x="303" y="282"/>
                </a:lnTo>
                <a:lnTo>
                  <a:pt x="300" y="282"/>
                </a:lnTo>
                <a:lnTo>
                  <a:pt x="298" y="282"/>
                </a:lnTo>
                <a:lnTo>
                  <a:pt x="297" y="280"/>
                </a:lnTo>
                <a:lnTo>
                  <a:pt x="294" y="278"/>
                </a:lnTo>
                <a:lnTo>
                  <a:pt x="294" y="273"/>
                </a:lnTo>
                <a:lnTo>
                  <a:pt x="317" y="205"/>
                </a:lnTo>
                <a:lnTo>
                  <a:pt x="261" y="160"/>
                </a:lnTo>
                <a:lnTo>
                  <a:pt x="259" y="158"/>
                </a:lnTo>
                <a:lnTo>
                  <a:pt x="259" y="154"/>
                </a:lnTo>
                <a:lnTo>
                  <a:pt x="261" y="151"/>
                </a:lnTo>
                <a:lnTo>
                  <a:pt x="264" y="150"/>
                </a:lnTo>
                <a:lnTo>
                  <a:pt x="332" y="150"/>
                </a:lnTo>
                <a:lnTo>
                  <a:pt x="354" y="101"/>
                </a:lnTo>
                <a:lnTo>
                  <a:pt x="356" y="97"/>
                </a:lnTo>
                <a:lnTo>
                  <a:pt x="358" y="97"/>
                </a:lnTo>
                <a:lnTo>
                  <a:pt x="362" y="97"/>
                </a:lnTo>
                <a:lnTo>
                  <a:pt x="364" y="101"/>
                </a:lnTo>
                <a:lnTo>
                  <a:pt x="388" y="150"/>
                </a:lnTo>
                <a:lnTo>
                  <a:pt x="456" y="150"/>
                </a:lnTo>
                <a:lnTo>
                  <a:pt x="460" y="151"/>
                </a:lnTo>
                <a:lnTo>
                  <a:pt x="462" y="154"/>
                </a:lnTo>
                <a:lnTo>
                  <a:pt x="462" y="158"/>
                </a:lnTo>
                <a:lnTo>
                  <a:pt x="460" y="160"/>
                </a:lnTo>
                <a:close/>
                <a:moveTo>
                  <a:pt x="72" y="270"/>
                </a:moveTo>
                <a:lnTo>
                  <a:pt x="63" y="260"/>
                </a:lnTo>
                <a:lnTo>
                  <a:pt x="55" y="248"/>
                </a:lnTo>
                <a:lnTo>
                  <a:pt x="49" y="236"/>
                </a:lnTo>
                <a:lnTo>
                  <a:pt x="43" y="225"/>
                </a:lnTo>
                <a:lnTo>
                  <a:pt x="38" y="211"/>
                </a:lnTo>
                <a:lnTo>
                  <a:pt x="35" y="198"/>
                </a:lnTo>
                <a:lnTo>
                  <a:pt x="31" y="184"/>
                </a:lnTo>
                <a:lnTo>
                  <a:pt x="29" y="170"/>
                </a:lnTo>
                <a:lnTo>
                  <a:pt x="27" y="142"/>
                </a:lnTo>
                <a:lnTo>
                  <a:pt x="24" y="116"/>
                </a:lnTo>
                <a:lnTo>
                  <a:pt x="24" y="9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78" y="72"/>
                </a:lnTo>
                <a:lnTo>
                  <a:pt x="80" y="110"/>
                </a:lnTo>
                <a:lnTo>
                  <a:pt x="85" y="145"/>
                </a:lnTo>
                <a:lnTo>
                  <a:pt x="90" y="177"/>
                </a:lnTo>
                <a:lnTo>
                  <a:pt x="96" y="207"/>
                </a:lnTo>
                <a:lnTo>
                  <a:pt x="103" y="233"/>
                </a:lnTo>
                <a:lnTo>
                  <a:pt x="111" y="257"/>
                </a:lnTo>
                <a:lnTo>
                  <a:pt x="119" y="278"/>
                </a:lnTo>
                <a:lnTo>
                  <a:pt x="129" y="298"/>
                </a:lnTo>
                <a:lnTo>
                  <a:pt x="121" y="296"/>
                </a:lnTo>
                <a:lnTo>
                  <a:pt x="112" y="295"/>
                </a:lnTo>
                <a:lnTo>
                  <a:pt x="105" y="291"/>
                </a:lnTo>
                <a:lnTo>
                  <a:pt x="98" y="289"/>
                </a:lnTo>
                <a:lnTo>
                  <a:pt x="91" y="284"/>
                </a:lnTo>
                <a:lnTo>
                  <a:pt x="84" y="280"/>
                </a:lnTo>
                <a:lnTo>
                  <a:pt x="78" y="276"/>
                </a:lnTo>
                <a:lnTo>
                  <a:pt x="72" y="270"/>
                </a:lnTo>
                <a:lnTo>
                  <a:pt x="72" y="270"/>
                </a:lnTo>
                <a:close/>
                <a:moveTo>
                  <a:pt x="719" y="69"/>
                </a:moveTo>
                <a:lnTo>
                  <a:pt x="719" y="64"/>
                </a:lnTo>
                <a:lnTo>
                  <a:pt x="719" y="60"/>
                </a:lnTo>
                <a:lnTo>
                  <a:pt x="719" y="56"/>
                </a:lnTo>
                <a:lnTo>
                  <a:pt x="715" y="52"/>
                </a:lnTo>
                <a:lnTo>
                  <a:pt x="712" y="50"/>
                </a:lnTo>
                <a:lnTo>
                  <a:pt x="707" y="48"/>
                </a:lnTo>
                <a:lnTo>
                  <a:pt x="643" y="48"/>
                </a:lnTo>
                <a:lnTo>
                  <a:pt x="644" y="39"/>
                </a:lnTo>
                <a:lnTo>
                  <a:pt x="644" y="31"/>
                </a:lnTo>
                <a:lnTo>
                  <a:pt x="644" y="21"/>
                </a:lnTo>
                <a:lnTo>
                  <a:pt x="644" y="13"/>
                </a:lnTo>
                <a:lnTo>
                  <a:pt x="643" y="8"/>
                </a:lnTo>
                <a:lnTo>
                  <a:pt x="640" y="3"/>
                </a:lnTo>
                <a:lnTo>
                  <a:pt x="637" y="1"/>
                </a:lnTo>
                <a:lnTo>
                  <a:pt x="632" y="0"/>
                </a:lnTo>
                <a:lnTo>
                  <a:pt x="88" y="0"/>
                </a:lnTo>
                <a:lnTo>
                  <a:pt x="84" y="1"/>
                </a:lnTo>
                <a:lnTo>
                  <a:pt x="80" y="3"/>
                </a:lnTo>
                <a:lnTo>
                  <a:pt x="78" y="8"/>
                </a:lnTo>
                <a:lnTo>
                  <a:pt x="77" y="13"/>
                </a:lnTo>
                <a:lnTo>
                  <a:pt x="77" y="21"/>
                </a:lnTo>
                <a:lnTo>
                  <a:pt x="77" y="31"/>
                </a:lnTo>
                <a:lnTo>
                  <a:pt x="77" y="39"/>
                </a:lnTo>
                <a:lnTo>
                  <a:pt x="77" y="48"/>
                </a:lnTo>
                <a:lnTo>
                  <a:pt x="12" y="48"/>
                </a:lnTo>
                <a:lnTo>
                  <a:pt x="8" y="50"/>
                </a:lnTo>
                <a:lnTo>
                  <a:pt x="4" y="52"/>
                </a:lnTo>
                <a:lnTo>
                  <a:pt x="2" y="56"/>
                </a:lnTo>
                <a:lnTo>
                  <a:pt x="0" y="60"/>
                </a:lnTo>
                <a:lnTo>
                  <a:pt x="0" y="66"/>
                </a:lnTo>
                <a:lnTo>
                  <a:pt x="0" y="72"/>
                </a:lnTo>
                <a:lnTo>
                  <a:pt x="0" y="94"/>
                </a:lnTo>
                <a:lnTo>
                  <a:pt x="0" y="119"/>
                </a:lnTo>
                <a:lnTo>
                  <a:pt x="3" y="147"/>
                </a:lnTo>
                <a:lnTo>
                  <a:pt x="6" y="177"/>
                </a:lnTo>
                <a:lnTo>
                  <a:pt x="9" y="192"/>
                </a:lnTo>
                <a:lnTo>
                  <a:pt x="12" y="207"/>
                </a:lnTo>
                <a:lnTo>
                  <a:pt x="17" y="222"/>
                </a:lnTo>
                <a:lnTo>
                  <a:pt x="22" y="236"/>
                </a:lnTo>
                <a:lnTo>
                  <a:pt x="29" y="250"/>
                </a:lnTo>
                <a:lnTo>
                  <a:pt x="36" y="263"/>
                </a:lnTo>
                <a:lnTo>
                  <a:pt x="44" y="276"/>
                </a:lnTo>
                <a:lnTo>
                  <a:pt x="55" y="286"/>
                </a:lnTo>
                <a:lnTo>
                  <a:pt x="63" y="295"/>
                </a:lnTo>
                <a:lnTo>
                  <a:pt x="73" y="302"/>
                </a:lnTo>
                <a:lnTo>
                  <a:pt x="84" y="308"/>
                </a:lnTo>
                <a:lnTo>
                  <a:pt x="94" y="314"/>
                </a:lnTo>
                <a:lnTo>
                  <a:pt x="106" y="317"/>
                </a:lnTo>
                <a:lnTo>
                  <a:pt x="118" y="321"/>
                </a:lnTo>
                <a:lnTo>
                  <a:pt x="130" y="322"/>
                </a:lnTo>
                <a:lnTo>
                  <a:pt x="143" y="323"/>
                </a:lnTo>
                <a:lnTo>
                  <a:pt x="156" y="340"/>
                </a:lnTo>
                <a:lnTo>
                  <a:pt x="169" y="355"/>
                </a:lnTo>
                <a:lnTo>
                  <a:pt x="182" y="368"/>
                </a:lnTo>
                <a:lnTo>
                  <a:pt x="195" y="379"/>
                </a:lnTo>
                <a:lnTo>
                  <a:pt x="222" y="398"/>
                </a:lnTo>
                <a:lnTo>
                  <a:pt x="248" y="414"/>
                </a:lnTo>
                <a:lnTo>
                  <a:pt x="262" y="423"/>
                </a:lnTo>
                <a:lnTo>
                  <a:pt x="276" y="433"/>
                </a:lnTo>
                <a:lnTo>
                  <a:pt x="288" y="441"/>
                </a:lnTo>
                <a:lnTo>
                  <a:pt x="298" y="452"/>
                </a:lnTo>
                <a:lnTo>
                  <a:pt x="303" y="456"/>
                </a:lnTo>
                <a:lnTo>
                  <a:pt x="306" y="462"/>
                </a:lnTo>
                <a:lnTo>
                  <a:pt x="310" y="470"/>
                </a:lnTo>
                <a:lnTo>
                  <a:pt x="312" y="476"/>
                </a:lnTo>
                <a:lnTo>
                  <a:pt x="314" y="484"/>
                </a:lnTo>
                <a:lnTo>
                  <a:pt x="316" y="492"/>
                </a:lnTo>
                <a:lnTo>
                  <a:pt x="317" y="500"/>
                </a:lnTo>
                <a:lnTo>
                  <a:pt x="317" y="510"/>
                </a:lnTo>
                <a:lnTo>
                  <a:pt x="316" y="529"/>
                </a:lnTo>
                <a:lnTo>
                  <a:pt x="314" y="546"/>
                </a:lnTo>
                <a:lnTo>
                  <a:pt x="312" y="561"/>
                </a:lnTo>
                <a:lnTo>
                  <a:pt x="308" y="574"/>
                </a:lnTo>
                <a:lnTo>
                  <a:pt x="305" y="586"/>
                </a:lnTo>
                <a:lnTo>
                  <a:pt x="299" y="596"/>
                </a:lnTo>
                <a:lnTo>
                  <a:pt x="293" y="605"/>
                </a:lnTo>
                <a:lnTo>
                  <a:pt x="287" y="612"/>
                </a:lnTo>
                <a:lnTo>
                  <a:pt x="279" y="618"/>
                </a:lnTo>
                <a:lnTo>
                  <a:pt x="270" y="623"/>
                </a:lnTo>
                <a:lnTo>
                  <a:pt x="262" y="628"/>
                </a:lnTo>
                <a:lnTo>
                  <a:pt x="251" y="630"/>
                </a:lnTo>
                <a:lnTo>
                  <a:pt x="241" y="633"/>
                </a:lnTo>
                <a:lnTo>
                  <a:pt x="230" y="634"/>
                </a:lnTo>
                <a:lnTo>
                  <a:pt x="217" y="635"/>
                </a:lnTo>
                <a:lnTo>
                  <a:pt x="204" y="635"/>
                </a:lnTo>
                <a:lnTo>
                  <a:pt x="199" y="636"/>
                </a:lnTo>
                <a:lnTo>
                  <a:pt x="195" y="638"/>
                </a:lnTo>
                <a:lnTo>
                  <a:pt x="193" y="642"/>
                </a:lnTo>
                <a:lnTo>
                  <a:pt x="192" y="647"/>
                </a:lnTo>
                <a:lnTo>
                  <a:pt x="192" y="707"/>
                </a:lnTo>
                <a:lnTo>
                  <a:pt x="193" y="711"/>
                </a:lnTo>
                <a:lnTo>
                  <a:pt x="195" y="716"/>
                </a:lnTo>
                <a:lnTo>
                  <a:pt x="199" y="718"/>
                </a:lnTo>
                <a:lnTo>
                  <a:pt x="204" y="719"/>
                </a:lnTo>
                <a:lnTo>
                  <a:pt x="515" y="719"/>
                </a:lnTo>
                <a:lnTo>
                  <a:pt x="520" y="718"/>
                </a:lnTo>
                <a:lnTo>
                  <a:pt x="524" y="716"/>
                </a:lnTo>
                <a:lnTo>
                  <a:pt x="526" y="711"/>
                </a:lnTo>
                <a:lnTo>
                  <a:pt x="527" y="707"/>
                </a:lnTo>
                <a:lnTo>
                  <a:pt x="527" y="647"/>
                </a:lnTo>
                <a:lnTo>
                  <a:pt x="526" y="642"/>
                </a:lnTo>
                <a:lnTo>
                  <a:pt x="524" y="638"/>
                </a:lnTo>
                <a:lnTo>
                  <a:pt x="520" y="636"/>
                </a:lnTo>
                <a:lnTo>
                  <a:pt x="515" y="635"/>
                </a:lnTo>
                <a:lnTo>
                  <a:pt x="501" y="635"/>
                </a:lnTo>
                <a:lnTo>
                  <a:pt x="488" y="634"/>
                </a:lnTo>
                <a:lnTo>
                  <a:pt x="476" y="631"/>
                </a:lnTo>
                <a:lnTo>
                  <a:pt x="464" y="628"/>
                </a:lnTo>
                <a:lnTo>
                  <a:pt x="455" y="623"/>
                </a:lnTo>
                <a:lnTo>
                  <a:pt x="445" y="618"/>
                </a:lnTo>
                <a:lnTo>
                  <a:pt x="437" y="612"/>
                </a:lnTo>
                <a:lnTo>
                  <a:pt x="429" y="605"/>
                </a:lnTo>
                <a:lnTo>
                  <a:pt x="423" y="597"/>
                </a:lnTo>
                <a:lnTo>
                  <a:pt x="417" y="587"/>
                </a:lnTo>
                <a:lnTo>
                  <a:pt x="412" y="577"/>
                </a:lnTo>
                <a:lnTo>
                  <a:pt x="408" y="566"/>
                </a:lnTo>
                <a:lnTo>
                  <a:pt x="405" y="554"/>
                </a:lnTo>
                <a:lnTo>
                  <a:pt x="402" y="541"/>
                </a:lnTo>
                <a:lnTo>
                  <a:pt x="401" y="525"/>
                </a:lnTo>
                <a:lnTo>
                  <a:pt x="401" y="511"/>
                </a:lnTo>
                <a:lnTo>
                  <a:pt x="401" y="500"/>
                </a:lnTo>
                <a:lnTo>
                  <a:pt x="402" y="492"/>
                </a:lnTo>
                <a:lnTo>
                  <a:pt x="404" y="484"/>
                </a:lnTo>
                <a:lnTo>
                  <a:pt x="406" y="476"/>
                </a:lnTo>
                <a:lnTo>
                  <a:pt x="410" y="470"/>
                </a:lnTo>
                <a:lnTo>
                  <a:pt x="412" y="462"/>
                </a:lnTo>
                <a:lnTo>
                  <a:pt x="417" y="456"/>
                </a:lnTo>
                <a:lnTo>
                  <a:pt x="420" y="451"/>
                </a:lnTo>
                <a:lnTo>
                  <a:pt x="431" y="441"/>
                </a:lnTo>
                <a:lnTo>
                  <a:pt x="443" y="431"/>
                </a:lnTo>
                <a:lnTo>
                  <a:pt x="456" y="423"/>
                </a:lnTo>
                <a:lnTo>
                  <a:pt x="471" y="414"/>
                </a:lnTo>
                <a:lnTo>
                  <a:pt x="498" y="398"/>
                </a:lnTo>
                <a:lnTo>
                  <a:pt x="524" y="379"/>
                </a:lnTo>
                <a:lnTo>
                  <a:pt x="537" y="367"/>
                </a:lnTo>
                <a:lnTo>
                  <a:pt x="550" y="354"/>
                </a:lnTo>
                <a:lnTo>
                  <a:pt x="563" y="340"/>
                </a:lnTo>
                <a:lnTo>
                  <a:pt x="575" y="323"/>
                </a:lnTo>
                <a:lnTo>
                  <a:pt x="588" y="322"/>
                </a:lnTo>
                <a:lnTo>
                  <a:pt x="601" y="321"/>
                </a:lnTo>
                <a:lnTo>
                  <a:pt x="612" y="317"/>
                </a:lnTo>
                <a:lnTo>
                  <a:pt x="624" y="314"/>
                </a:lnTo>
                <a:lnTo>
                  <a:pt x="634" y="308"/>
                </a:lnTo>
                <a:lnTo>
                  <a:pt x="644" y="302"/>
                </a:lnTo>
                <a:lnTo>
                  <a:pt x="653" y="295"/>
                </a:lnTo>
                <a:lnTo>
                  <a:pt x="663" y="286"/>
                </a:lnTo>
                <a:lnTo>
                  <a:pt x="672" y="274"/>
                </a:lnTo>
                <a:lnTo>
                  <a:pt x="682" y="261"/>
                </a:lnTo>
                <a:lnTo>
                  <a:pt x="690" y="248"/>
                </a:lnTo>
                <a:lnTo>
                  <a:pt x="696" y="233"/>
                </a:lnTo>
                <a:lnTo>
                  <a:pt x="702" y="219"/>
                </a:lnTo>
                <a:lnTo>
                  <a:pt x="707" y="203"/>
                </a:lnTo>
                <a:lnTo>
                  <a:pt x="711" y="188"/>
                </a:lnTo>
                <a:lnTo>
                  <a:pt x="713" y="171"/>
                </a:lnTo>
                <a:lnTo>
                  <a:pt x="718" y="141"/>
                </a:lnTo>
                <a:lnTo>
                  <a:pt x="719" y="113"/>
                </a:lnTo>
                <a:lnTo>
                  <a:pt x="720" y="88"/>
                </a:lnTo>
                <a:lnTo>
                  <a:pt x="719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19200" y="1963540"/>
            <a:ext cx="1003401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активность на уроке,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приоритете сообщения, дискуссии,                самостоятельная деятельность.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Отсутствие конфликтов.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Позитивное настроение от сотрудничества.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наставляемого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проектной деятельности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с проектом в конкурсе исследовательских работ.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Профориентация.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" name="Picture 5" descr="C:\Users\HP\OneDrive\Рабочий стол\Наталья Сергеевна\сегодня\Наставничество\корз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2946" cy="2298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79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05280FB-1D32-45C3-B02C-88350595D191}"/>
              </a:ext>
            </a:extLst>
          </p:cNvPr>
          <p:cNvGrpSpPr/>
          <p:nvPr/>
        </p:nvGrpSpPr>
        <p:grpSpPr>
          <a:xfrm>
            <a:off x="7469385" y="2272309"/>
            <a:ext cx="3511500" cy="467675"/>
            <a:chOff x="7469385" y="2329188"/>
            <a:chExt cx="3511500" cy="467675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4252D862-413C-4F62-8F46-12A77EC293FB}"/>
                </a:ext>
              </a:extLst>
            </p:cNvPr>
            <p:cNvSpPr txBox="1"/>
            <p:nvPr/>
          </p:nvSpPr>
          <p:spPr>
            <a:xfrm>
              <a:off x="7554728" y="2581419"/>
              <a:ext cx="3426157" cy="21544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defRPr sz="1400"/>
              </a:lvl1pPr>
            </a:lstStyle>
            <a:p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CA20B307-1425-4515-94BE-1DC3367D9B55}"/>
                </a:ext>
              </a:extLst>
            </p:cNvPr>
            <p:cNvSpPr txBox="1"/>
            <p:nvPr/>
          </p:nvSpPr>
          <p:spPr>
            <a:xfrm>
              <a:off x="7469385" y="2329188"/>
              <a:ext cx="1188720" cy="24622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57" name="Chart 56">
            <a:extLst>
              <a:ext uri="{FF2B5EF4-FFF2-40B4-BE49-F238E27FC236}">
                <a16:creationId xmlns="" xmlns:a16="http://schemas.microsoft.com/office/drawing/2014/main" id="{F0F11D57-9BDA-4C03-8DC2-D33A21A1A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507949"/>
              </p:ext>
            </p:extLst>
          </p:nvPr>
        </p:nvGraphicFramePr>
        <p:xfrm>
          <a:off x="5970633" y="1932094"/>
          <a:ext cx="1664752" cy="138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Oval 60">
            <a:extLst>
              <a:ext uri="{FF2B5EF4-FFF2-40B4-BE49-F238E27FC236}">
                <a16:creationId xmlns="" xmlns:a16="http://schemas.microsoft.com/office/drawing/2014/main" id="{D5D6E24F-CD52-4DD9-B35D-2F3E42B1B203}"/>
              </a:ext>
            </a:extLst>
          </p:cNvPr>
          <p:cNvSpPr/>
          <p:nvPr/>
        </p:nvSpPr>
        <p:spPr>
          <a:xfrm>
            <a:off x="6360011" y="2292873"/>
            <a:ext cx="861613" cy="86161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B41629C6-A6CC-4EC7-BB17-BF0B7905E5E8}"/>
              </a:ext>
            </a:extLst>
          </p:cNvPr>
          <p:cNvSpPr txBox="1"/>
          <p:nvPr/>
        </p:nvSpPr>
        <p:spPr>
          <a:xfrm>
            <a:off x="6447409" y="2569792"/>
            <a:ext cx="686816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75%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0CA5C97-5276-4EE3-B2DD-4941858DF8D4}"/>
              </a:ext>
            </a:extLst>
          </p:cNvPr>
          <p:cNvGrpSpPr/>
          <p:nvPr/>
        </p:nvGrpSpPr>
        <p:grpSpPr>
          <a:xfrm>
            <a:off x="7469384" y="3674940"/>
            <a:ext cx="3426157" cy="488335"/>
            <a:chOff x="7469384" y="3731362"/>
            <a:chExt cx="3426157" cy="488335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8C7CC528-67A6-44AD-A70E-9026ADB64B71}"/>
                </a:ext>
              </a:extLst>
            </p:cNvPr>
            <p:cNvSpPr txBox="1"/>
            <p:nvPr/>
          </p:nvSpPr>
          <p:spPr>
            <a:xfrm>
              <a:off x="7469384" y="4004253"/>
              <a:ext cx="3426157" cy="21544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defRPr sz="1400"/>
              </a:lvl1pPr>
            </a:lstStyle>
            <a:p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36227773-8030-484E-BF53-BDDACA671749}"/>
                </a:ext>
              </a:extLst>
            </p:cNvPr>
            <p:cNvSpPr txBox="1"/>
            <p:nvPr/>
          </p:nvSpPr>
          <p:spPr>
            <a:xfrm>
              <a:off x="7469385" y="3731362"/>
              <a:ext cx="1188720" cy="24622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graphicFrame>
        <p:nvGraphicFramePr>
          <p:cNvPr id="79" name="Chart 78">
            <a:extLst>
              <a:ext uri="{FF2B5EF4-FFF2-40B4-BE49-F238E27FC236}">
                <a16:creationId xmlns="" xmlns:a16="http://schemas.microsoft.com/office/drawing/2014/main" id="{B4D63E8C-D462-411D-89C7-1190F7315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8266602"/>
              </p:ext>
            </p:extLst>
          </p:nvPr>
        </p:nvGraphicFramePr>
        <p:xfrm>
          <a:off x="5958441" y="3440272"/>
          <a:ext cx="1664752" cy="138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Oval 79">
            <a:extLst>
              <a:ext uri="{FF2B5EF4-FFF2-40B4-BE49-F238E27FC236}">
                <a16:creationId xmlns="" xmlns:a16="http://schemas.microsoft.com/office/drawing/2014/main" id="{2C4D988A-58D7-44D2-8499-5D0849CFE20D}"/>
              </a:ext>
            </a:extLst>
          </p:cNvPr>
          <p:cNvSpPr/>
          <p:nvPr/>
        </p:nvSpPr>
        <p:spPr>
          <a:xfrm>
            <a:off x="6360011" y="3703515"/>
            <a:ext cx="861613" cy="86161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ABB2386B-E258-4FD1-B89B-BC7A15FD396A}"/>
              </a:ext>
            </a:extLst>
          </p:cNvPr>
          <p:cNvSpPr txBox="1"/>
          <p:nvPr/>
        </p:nvSpPr>
        <p:spPr>
          <a:xfrm>
            <a:off x="6447409" y="3980434"/>
            <a:ext cx="686816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7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0C3EA78-0262-43CC-97FB-7233D055921D}"/>
              </a:ext>
            </a:extLst>
          </p:cNvPr>
          <p:cNvGrpSpPr/>
          <p:nvPr/>
        </p:nvGrpSpPr>
        <p:grpSpPr>
          <a:xfrm>
            <a:off x="7469384" y="5093817"/>
            <a:ext cx="3426157" cy="471400"/>
            <a:chOff x="7469384" y="5158936"/>
            <a:chExt cx="3426157" cy="471400"/>
          </a:xfrm>
        </p:grpSpPr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37064592-F3AC-48D4-BAD5-2DB6EFE954F4}"/>
                </a:ext>
              </a:extLst>
            </p:cNvPr>
            <p:cNvSpPr txBox="1"/>
            <p:nvPr/>
          </p:nvSpPr>
          <p:spPr>
            <a:xfrm>
              <a:off x="7469384" y="5414892"/>
              <a:ext cx="3426157" cy="21544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defRPr sz="1400"/>
              </a:lvl1pPr>
            </a:lstStyle>
            <a:p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8EFAF5A3-A7A4-4F8D-B073-F6087CA26D0A}"/>
                </a:ext>
              </a:extLst>
            </p:cNvPr>
            <p:cNvSpPr txBox="1"/>
            <p:nvPr/>
          </p:nvSpPr>
          <p:spPr>
            <a:xfrm>
              <a:off x="7469384" y="5158936"/>
              <a:ext cx="1188720" cy="24622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graphicFrame>
        <p:nvGraphicFramePr>
          <p:cNvPr id="87" name="Chart 86">
            <a:extLst>
              <a:ext uri="{FF2B5EF4-FFF2-40B4-BE49-F238E27FC236}">
                <a16:creationId xmlns="" xmlns:a16="http://schemas.microsoft.com/office/drawing/2014/main" id="{D5EF5671-A69B-4DCE-B744-04ED7E407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221321"/>
              </p:ext>
            </p:extLst>
          </p:nvPr>
        </p:nvGraphicFramePr>
        <p:xfrm>
          <a:off x="5958441" y="4850911"/>
          <a:ext cx="1664752" cy="138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8" name="Oval 87">
            <a:extLst>
              <a:ext uri="{FF2B5EF4-FFF2-40B4-BE49-F238E27FC236}">
                <a16:creationId xmlns="" xmlns:a16="http://schemas.microsoft.com/office/drawing/2014/main" id="{60AFEF6C-30F8-457A-86B2-EAC1746A7B4A}"/>
              </a:ext>
            </a:extLst>
          </p:cNvPr>
          <p:cNvSpPr/>
          <p:nvPr/>
        </p:nvSpPr>
        <p:spPr>
          <a:xfrm>
            <a:off x="6360011" y="5114154"/>
            <a:ext cx="861613" cy="86161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CD39130-9C5C-4315-BA86-FED6EFBADB1D}"/>
              </a:ext>
            </a:extLst>
          </p:cNvPr>
          <p:cNvSpPr txBox="1"/>
          <p:nvPr/>
        </p:nvSpPr>
        <p:spPr>
          <a:xfrm>
            <a:off x="6447409" y="5391073"/>
            <a:ext cx="686816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65</a:t>
            </a: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%</a:t>
            </a:r>
            <a:endParaRPr lang="en-US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35E1CFE7-506E-462C-9E03-A5C1CFA4953F}"/>
              </a:ext>
            </a:extLst>
          </p:cNvPr>
          <p:cNvCxnSpPr/>
          <p:nvPr/>
        </p:nvCxnSpPr>
        <p:spPr>
          <a:xfrm>
            <a:off x="6360011" y="3429001"/>
            <a:ext cx="491245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20CD3299-E7BA-4828-991C-4669B8F22AC5}"/>
              </a:ext>
            </a:extLst>
          </p:cNvPr>
          <p:cNvCxnSpPr/>
          <p:nvPr/>
        </p:nvCxnSpPr>
        <p:spPr>
          <a:xfrm>
            <a:off x="6360011" y="4839642"/>
            <a:ext cx="491245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FD6B2DF-814F-4D81-9049-E8ECD36D8FFE}"/>
              </a:ext>
            </a:extLst>
          </p:cNvPr>
          <p:cNvGrpSpPr/>
          <p:nvPr/>
        </p:nvGrpSpPr>
        <p:grpSpPr>
          <a:xfrm>
            <a:off x="7469384" y="867928"/>
            <a:ext cx="3426157" cy="471400"/>
            <a:chOff x="7469384" y="927014"/>
            <a:chExt cx="3426157" cy="471400"/>
          </a:xfrm>
        </p:grpSpPr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F696692B-5A3B-4F08-8DD7-D2980E951EA7}"/>
                </a:ext>
              </a:extLst>
            </p:cNvPr>
            <p:cNvSpPr txBox="1"/>
            <p:nvPr/>
          </p:nvSpPr>
          <p:spPr>
            <a:xfrm>
              <a:off x="7469384" y="1182970"/>
              <a:ext cx="3426157" cy="21544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just"/>
              <a:endParaRPr lang="en-US" sz="1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89553626-3F0B-42E2-ACDA-F8358EB51048}"/>
                </a:ext>
              </a:extLst>
            </p:cNvPr>
            <p:cNvSpPr txBox="1"/>
            <p:nvPr/>
          </p:nvSpPr>
          <p:spPr>
            <a:xfrm>
              <a:off x="7469384" y="927014"/>
              <a:ext cx="1188720" cy="246221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US" sz="1600" b="1" dirty="0">
                <a:solidFill>
                  <a:schemeClr val="accent1">
                    <a:lumMod val="90000"/>
                  </a:schemeClr>
                </a:solidFill>
              </a:endParaRPr>
            </a:p>
          </p:txBody>
        </p:sp>
      </p:grpSp>
      <p:graphicFrame>
        <p:nvGraphicFramePr>
          <p:cNvPr id="98" name="Chart 97">
            <a:extLst>
              <a:ext uri="{FF2B5EF4-FFF2-40B4-BE49-F238E27FC236}">
                <a16:creationId xmlns="" xmlns:a16="http://schemas.microsoft.com/office/drawing/2014/main" id="{DFE4BDAA-D55C-40C9-B4A7-5A0607F36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58443"/>
              </p:ext>
            </p:extLst>
          </p:nvPr>
        </p:nvGraphicFramePr>
        <p:xfrm>
          <a:off x="5958441" y="618989"/>
          <a:ext cx="1664752" cy="138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9" name="Oval 98">
            <a:extLst>
              <a:ext uri="{FF2B5EF4-FFF2-40B4-BE49-F238E27FC236}">
                <a16:creationId xmlns="" xmlns:a16="http://schemas.microsoft.com/office/drawing/2014/main" id="{77D79D79-A039-4CEF-9DAC-8F54A3CCF24C}"/>
              </a:ext>
            </a:extLst>
          </p:cNvPr>
          <p:cNvSpPr/>
          <p:nvPr/>
        </p:nvSpPr>
        <p:spPr>
          <a:xfrm>
            <a:off x="6360011" y="882232"/>
            <a:ext cx="861613" cy="86161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F525AE7A-A937-40CC-A189-368752956D2F}"/>
              </a:ext>
            </a:extLst>
          </p:cNvPr>
          <p:cNvSpPr txBox="1"/>
          <p:nvPr/>
        </p:nvSpPr>
        <p:spPr>
          <a:xfrm>
            <a:off x="6447409" y="1159151"/>
            <a:ext cx="686816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90000"/>
                  </a:schemeClr>
                </a:solidFill>
              </a:rPr>
              <a:t>85%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7189A94C-8699-4CA0-A2B5-4377566E2EF8}"/>
              </a:ext>
            </a:extLst>
          </p:cNvPr>
          <p:cNvCxnSpPr/>
          <p:nvPr/>
        </p:nvCxnSpPr>
        <p:spPr>
          <a:xfrm>
            <a:off x="6360011" y="2018360"/>
            <a:ext cx="491245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Freeform 3886">
            <a:extLst>
              <a:ext uri="{FF2B5EF4-FFF2-40B4-BE49-F238E27FC236}">
                <a16:creationId xmlns="" xmlns:a16="http://schemas.microsoft.com/office/drawing/2014/main" id="{2FA6C4BF-689E-4194-B64E-5F151EF1A5CF}"/>
              </a:ext>
            </a:extLst>
          </p:cNvPr>
          <p:cNvSpPr>
            <a:spLocks noEditPoints="1"/>
          </p:cNvSpPr>
          <p:nvPr/>
        </p:nvSpPr>
        <p:spPr bwMode="auto">
          <a:xfrm>
            <a:off x="1979627" y="1983722"/>
            <a:ext cx="486284" cy="483596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97408" y="416422"/>
            <a:ext cx="5486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Наставничество по модели «Ученик-ученик-учитель» нужно применять на практике, это позволяет всем участникам добиться поставленных целей и, при правильной организации, может иметь хорошие результаты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24928" y="1024128"/>
            <a:ext cx="4767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компетенций всех участников взаимодействия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412736" y="2389632"/>
            <a:ext cx="4389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усиление учебной мотивации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76160" y="3535681"/>
            <a:ext cx="459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успешная адаптация к учебному коллективу и ребят и учителя-новичка в школе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412736" y="5096256"/>
            <a:ext cx="4779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укрепление межличностных отношений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feszitett-folia.com/wp-content/uploads/elettartam-garancia-LED-vilagit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4832" y="3779521"/>
            <a:ext cx="3441424" cy="2852927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633985" y="414528"/>
            <a:ext cx="3901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1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0" y="2844800"/>
            <a:ext cx="12191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5E1F35E-9892-4FEF-BD72-1351948704E9}"/>
              </a:ext>
            </a:extLst>
          </p:cNvPr>
          <p:cNvSpPr txBox="1"/>
          <p:nvPr/>
        </p:nvSpPr>
        <p:spPr>
          <a:xfrm>
            <a:off x="5101388" y="4137610"/>
            <a:ext cx="684597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OneDrive\Рабочий стол\Наталья Сергеевна\сегодня\Наставничество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02" y="574380"/>
            <a:ext cx="5265498" cy="5176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30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163E2F68-FAAD-4B9C-AA3E-5D2EEC51B29B}"/>
              </a:ext>
            </a:extLst>
          </p:cNvPr>
          <p:cNvCxnSpPr>
            <a:cxnSpLocks/>
          </p:cNvCxnSpPr>
          <p:nvPr/>
        </p:nvCxnSpPr>
        <p:spPr>
          <a:xfrm>
            <a:off x="9941593" y="3484495"/>
            <a:ext cx="1239754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DCF470A-B12D-4BF1-93E3-CC17AA0F3992}"/>
              </a:ext>
            </a:extLst>
          </p:cNvPr>
          <p:cNvSpPr txBox="1"/>
          <p:nvPr/>
        </p:nvSpPr>
        <p:spPr>
          <a:xfrm>
            <a:off x="7948257" y="4047184"/>
            <a:ext cx="283276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044C9C0B-067D-4F3A-9315-805779B7F0DB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947738" y="5922933"/>
            <a:ext cx="1239756" cy="4765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5" name="Picture 1" descr="C:\Users\HP\OneDrive\Рабочий стол\Наталья Сергеевна\сегодня\Наставничество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573" y="432336"/>
            <a:ext cx="10539664" cy="5945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44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0" y="2844800"/>
            <a:ext cx="12191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3886">
            <a:extLst>
              <a:ext uri="{FF2B5EF4-FFF2-40B4-BE49-F238E27FC236}">
                <a16:creationId xmlns="" xmlns:a16="http://schemas.microsoft.com/office/drawing/2014/main" id="{406669C8-019B-46E5-82CC-1541BDB827B3}"/>
              </a:ext>
            </a:extLst>
          </p:cNvPr>
          <p:cNvSpPr>
            <a:spLocks noEditPoints="1"/>
          </p:cNvSpPr>
          <p:nvPr/>
        </p:nvSpPr>
        <p:spPr bwMode="auto">
          <a:xfrm>
            <a:off x="7785101" y="2453276"/>
            <a:ext cx="787400" cy="783048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Схема 11"/>
          <p:cNvGraphicFramePr/>
          <p:nvPr/>
        </p:nvGraphicFramePr>
        <p:xfrm>
          <a:off x="433136" y="1311442"/>
          <a:ext cx="11105147" cy="437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94874" y="92643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6" name="Rectangle 16">
            <a:extLst>
              <a:ext uri="{FF2B5EF4-FFF2-40B4-BE49-F238E27FC236}">
                <a16:creationId xmlns="" xmlns:a16="http://schemas.microsoft.com/office/drawing/2014/main" id="{5C26F98C-E45D-45D9-9EDE-770CA5A7CC79}"/>
              </a:ext>
            </a:extLst>
          </p:cNvPr>
          <p:cNvSpPr/>
          <p:nvPr/>
        </p:nvSpPr>
        <p:spPr>
          <a:xfrm>
            <a:off x="7729133" y="541422"/>
            <a:ext cx="3559013" cy="15126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НАСТАВНИЧЕСТВА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="" xmlns:a16="http://schemas.microsoft.com/office/drawing/2014/main" id="{C5960659-3872-4C3D-925F-8A285B96802C}"/>
              </a:ext>
            </a:extLst>
          </p:cNvPr>
          <p:cNvSpPr/>
          <p:nvPr/>
        </p:nvSpPr>
        <p:spPr>
          <a:xfrm>
            <a:off x="338369" y="1794304"/>
            <a:ext cx="4341916" cy="105718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РАВНОСТОРОННИЙ ТРЁХУГОЛЬНИК</a:t>
            </a: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«РЕВЕРСИВНЫМ ДВИЖЕНИЕМ»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501189" y="998623"/>
            <a:ext cx="2454442" cy="48727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955632" y="962527"/>
            <a:ext cx="2430379" cy="48968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597443" y="5883442"/>
            <a:ext cx="4764505" cy="240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" y="365761"/>
            <a:ext cx="508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НАША КОНЦЕПЦИЯ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3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FFCF660-37B8-45A0-9C79-E1A032B692ED}"/>
              </a:ext>
            </a:extLst>
          </p:cNvPr>
          <p:cNvSpPr txBox="1"/>
          <p:nvPr/>
        </p:nvSpPr>
        <p:spPr>
          <a:xfrm>
            <a:off x="1058526" y="269795"/>
            <a:ext cx="2147970" cy="26597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DCF470A-B12D-4BF1-93E3-CC17AA0F3992}"/>
              </a:ext>
            </a:extLst>
          </p:cNvPr>
          <p:cNvSpPr txBox="1"/>
          <p:nvPr/>
        </p:nvSpPr>
        <p:spPr>
          <a:xfrm>
            <a:off x="7948257" y="4047184"/>
            <a:ext cx="283276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" y="553453"/>
            <a:ext cx="5883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взаимодействия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OneDrive\Рабочий стол\Наталья Сергеевна\сегодня\Наставничество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88" y="1965680"/>
            <a:ext cx="4367345" cy="3703599"/>
          </a:xfrm>
          <a:prstGeom prst="rect">
            <a:avLst/>
          </a:prstGeom>
          <a:noFill/>
        </p:spPr>
      </p:pic>
      <p:grpSp>
        <p:nvGrpSpPr>
          <p:cNvPr id="20" name="Group 26">
            <a:extLst>
              <a:ext uri="{FF2B5EF4-FFF2-40B4-BE49-F238E27FC236}">
                <a16:creationId xmlns="" xmlns:a16="http://schemas.microsoft.com/office/drawing/2014/main" id="{C7171E0C-EBCD-4BB1-A2A8-1C1909E0E15B}"/>
              </a:ext>
            </a:extLst>
          </p:cNvPr>
          <p:cNvGrpSpPr/>
          <p:nvPr/>
        </p:nvGrpSpPr>
        <p:grpSpPr>
          <a:xfrm>
            <a:off x="0" y="0"/>
            <a:ext cx="5991726" cy="4885081"/>
            <a:chOff x="2877221" y="-918052"/>
            <a:chExt cx="6128021" cy="5219897"/>
          </a:xfrm>
        </p:grpSpPr>
        <p:sp>
          <p:nvSpPr>
            <p:cNvPr id="22" name="Rectangle 24">
              <a:extLst>
                <a:ext uri="{FF2B5EF4-FFF2-40B4-BE49-F238E27FC236}">
                  <a16:creationId xmlns="" xmlns:a16="http://schemas.microsoft.com/office/drawing/2014/main" id="{9C5D970D-C2DA-45F7-91DD-97A5E204899A}"/>
                </a:ext>
              </a:extLst>
            </p:cNvPr>
            <p:cNvSpPr/>
            <p:nvPr/>
          </p:nvSpPr>
          <p:spPr>
            <a:xfrm>
              <a:off x="2877221" y="-918052"/>
              <a:ext cx="6128021" cy="14859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ПРИНЦИПЫ НАСТАВНИЧЕСТВА </a:t>
              </a:r>
              <a:endPara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EDBC07A-EA98-4A2F-A57B-BA484D4DDF83}"/>
                </a:ext>
              </a:extLst>
            </p:cNvPr>
            <p:cNvSpPr txBox="1"/>
            <p:nvPr/>
          </p:nvSpPr>
          <p:spPr>
            <a:xfrm>
              <a:off x="4354348" y="4038748"/>
              <a:ext cx="1381125" cy="2630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26" name="Схема 25"/>
          <p:cNvGraphicFramePr/>
          <p:nvPr/>
        </p:nvGraphicFramePr>
        <p:xfrm>
          <a:off x="5352288" y="1328928"/>
          <a:ext cx="6169152" cy="485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644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287378" y="-698601"/>
            <a:ext cx="1013059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стороны и углы равны. 3 вершины, во главе углов –участники со своими личными интересами, целями и ожиданиями от наставничества. Все участники объединены совместной деятельностью.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Главного нет, или главные – все!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Триединство целей.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exagon 7">
            <a:extLst>
              <a:ext uri="{FF2B5EF4-FFF2-40B4-BE49-F238E27FC236}">
                <a16:creationId xmlns="" xmlns:a16="http://schemas.microsoft.com/office/drawing/2014/main" id="{14A31980-B7C1-4F5C-98A5-A737A70C0F1E}"/>
              </a:ext>
            </a:extLst>
          </p:cNvPr>
          <p:cNvSpPr/>
          <p:nvPr/>
        </p:nvSpPr>
        <p:spPr>
          <a:xfrm rot="5400000">
            <a:off x="8700080" y="214452"/>
            <a:ext cx="1675701" cy="184560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7">
            <a:extLst>
              <a:ext uri="{FF2B5EF4-FFF2-40B4-BE49-F238E27FC236}">
                <a16:creationId xmlns="" xmlns:a16="http://schemas.microsoft.com/office/drawing/2014/main" id="{30254475-4444-40C2-B388-DFE3D149C54D}"/>
              </a:ext>
            </a:extLst>
          </p:cNvPr>
          <p:cNvGrpSpPr/>
          <p:nvPr/>
        </p:nvGrpSpPr>
        <p:grpSpPr>
          <a:xfrm>
            <a:off x="7376160" y="4380850"/>
            <a:ext cx="2657856" cy="1873646"/>
            <a:chOff x="6677722" y="1996149"/>
            <a:chExt cx="1858703" cy="1578426"/>
          </a:xfrm>
        </p:grpSpPr>
        <p:sp>
          <p:nvSpPr>
            <p:cNvPr id="5" name="Hexagon 13">
              <a:extLst>
                <a:ext uri="{FF2B5EF4-FFF2-40B4-BE49-F238E27FC236}">
                  <a16:creationId xmlns="" xmlns:a16="http://schemas.microsoft.com/office/drawing/2014/main" id="{5E915237-C0F2-4972-8B99-04DF521424D8}"/>
                </a:ext>
              </a:extLst>
            </p:cNvPr>
            <p:cNvSpPr/>
            <p:nvPr/>
          </p:nvSpPr>
          <p:spPr>
            <a:xfrm rot="5400000">
              <a:off x="6730770" y="2067834"/>
              <a:ext cx="1453693" cy="1559790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9836FC8-60DF-4BD2-B7DB-501ECB9AA790}"/>
                </a:ext>
              </a:extLst>
            </p:cNvPr>
            <p:cNvSpPr txBox="1"/>
            <p:nvPr/>
          </p:nvSpPr>
          <p:spPr>
            <a:xfrm>
              <a:off x="7155300" y="1996149"/>
              <a:ext cx="13811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 26">
            <a:extLst>
              <a:ext uri="{FF2B5EF4-FFF2-40B4-BE49-F238E27FC236}">
                <a16:creationId xmlns="" xmlns:a16="http://schemas.microsoft.com/office/drawing/2014/main" id="{C7171E0C-EBCD-4BB1-A2A8-1C1909E0E15B}"/>
              </a:ext>
            </a:extLst>
          </p:cNvPr>
          <p:cNvGrpSpPr/>
          <p:nvPr/>
        </p:nvGrpSpPr>
        <p:grpSpPr>
          <a:xfrm>
            <a:off x="0" y="0"/>
            <a:ext cx="11964659" cy="4968283"/>
            <a:chOff x="2877221" y="-396947"/>
            <a:chExt cx="12236822" cy="5308801"/>
          </a:xfrm>
        </p:grpSpPr>
        <p:sp>
          <p:nvSpPr>
            <p:cNvPr id="8" name="Rectangle 24">
              <a:extLst>
                <a:ext uri="{FF2B5EF4-FFF2-40B4-BE49-F238E27FC236}">
                  <a16:creationId xmlns="" xmlns:a16="http://schemas.microsoft.com/office/drawing/2014/main" id="{9C5D970D-C2DA-45F7-91DD-97A5E204899A}"/>
                </a:ext>
              </a:extLst>
            </p:cNvPr>
            <p:cNvSpPr/>
            <p:nvPr/>
          </p:nvSpPr>
          <p:spPr>
            <a:xfrm>
              <a:off x="2877221" y="-396947"/>
              <a:ext cx="6720971" cy="140698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="" xmlns:a16="http://schemas.microsoft.com/office/drawing/2014/main" id="{C284BAC7-3F58-4AB3-82DB-EF4A8638B49D}"/>
                </a:ext>
              </a:extLst>
            </p:cNvPr>
            <p:cNvSpPr/>
            <p:nvPr/>
          </p:nvSpPr>
          <p:spPr>
            <a:xfrm rot="5400000">
              <a:off x="13501813" y="3299623"/>
              <a:ext cx="1672388" cy="1552073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EDBC07A-EA98-4A2F-A57B-BA484D4DDF83}"/>
                </a:ext>
              </a:extLst>
            </p:cNvPr>
            <p:cNvSpPr txBox="1"/>
            <p:nvPr/>
          </p:nvSpPr>
          <p:spPr>
            <a:xfrm>
              <a:off x="4354348" y="4038748"/>
              <a:ext cx="1381125" cy="2630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Freeform 2707">
            <a:extLst>
              <a:ext uri="{FF2B5EF4-FFF2-40B4-BE49-F238E27FC236}">
                <a16:creationId xmlns="" xmlns:a16="http://schemas.microsoft.com/office/drawing/2014/main" id="{942CA40F-711D-4EB5-AEB4-A4D1E567D512}"/>
              </a:ext>
            </a:extLst>
          </p:cNvPr>
          <p:cNvSpPr>
            <a:spLocks noEditPoints="1"/>
          </p:cNvSpPr>
          <p:nvPr/>
        </p:nvSpPr>
        <p:spPr bwMode="auto">
          <a:xfrm>
            <a:off x="9046464" y="633984"/>
            <a:ext cx="950976" cy="1011936"/>
          </a:xfrm>
          <a:custGeom>
            <a:avLst/>
            <a:gdLst>
              <a:gd name="T0" fmla="*/ 504 w 648"/>
              <a:gd name="T1" fmla="*/ 264 h 720"/>
              <a:gd name="T2" fmla="*/ 482 w 648"/>
              <a:gd name="T3" fmla="*/ 223 h 720"/>
              <a:gd name="T4" fmla="*/ 438 w 648"/>
              <a:gd name="T5" fmla="*/ 219 h 720"/>
              <a:gd name="T6" fmla="*/ 409 w 648"/>
              <a:gd name="T7" fmla="*/ 254 h 720"/>
              <a:gd name="T8" fmla="*/ 396 w 648"/>
              <a:gd name="T9" fmla="*/ 275 h 720"/>
              <a:gd name="T10" fmla="*/ 384 w 648"/>
              <a:gd name="T11" fmla="*/ 256 h 720"/>
              <a:gd name="T12" fmla="*/ 396 w 648"/>
              <a:gd name="T13" fmla="*/ 223 h 720"/>
              <a:gd name="T14" fmla="*/ 421 w 648"/>
              <a:gd name="T15" fmla="*/ 200 h 720"/>
              <a:gd name="T16" fmla="*/ 456 w 648"/>
              <a:gd name="T17" fmla="*/ 192 h 720"/>
              <a:gd name="T18" fmla="*/ 491 w 648"/>
              <a:gd name="T19" fmla="*/ 200 h 720"/>
              <a:gd name="T20" fmla="*/ 516 w 648"/>
              <a:gd name="T21" fmla="*/ 223 h 720"/>
              <a:gd name="T22" fmla="*/ 527 w 648"/>
              <a:gd name="T23" fmla="*/ 256 h 720"/>
              <a:gd name="T24" fmla="*/ 516 w 648"/>
              <a:gd name="T25" fmla="*/ 275 h 720"/>
              <a:gd name="T26" fmla="*/ 272 w 648"/>
              <a:gd name="T27" fmla="*/ 541 h 720"/>
              <a:gd name="T28" fmla="*/ 222 w 648"/>
              <a:gd name="T29" fmla="*/ 504 h 720"/>
              <a:gd name="T30" fmla="*/ 195 w 648"/>
              <a:gd name="T31" fmla="*/ 447 h 720"/>
              <a:gd name="T32" fmla="*/ 199 w 648"/>
              <a:gd name="T33" fmla="*/ 408 h 720"/>
              <a:gd name="T34" fmla="*/ 216 w 648"/>
              <a:gd name="T35" fmla="*/ 419 h 720"/>
              <a:gd name="T36" fmla="*/ 228 w 648"/>
              <a:gd name="T37" fmla="*/ 471 h 720"/>
              <a:gd name="T38" fmla="*/ 264 w 648"/>
              <a:gd name="T39" fmla="*/ 510 h 720"/>
              <a:gd name="T40" fmla="*/ 313 w 648"/>
              <a:gd name="T41" fmla="*/ 527 h 720"/>
              <a:gd name="T42" fmla="*/ 366 w 648"/>
              <a:gd name="T43" fmla="*/ 519 h 720"/>
              <a:gd name="T44" fmla="*/ 407 w 648"/>
              <a:gd name="T45" fmla="*/ 488 h 720"/>
              <a:gd name="T46" fmla="*/ 430 w 648"/>
              <a:gd name="T47" fmla="*/ 442 h 720"/>
              <a:gd name="T48" fmla="*/ 440 w 648"/>
              <a:gd name="T49" fmla="*/ 408 h 720"/>
              <a:gd name="T50" fmla="*/ 456 w 648"/>
              <a:gd name="T51" fmla="*/ 419 h 720"/>
              <a:gd name="T52" fmla="*/ 440 w 648"/>
              <a:gd name="T53" fmla="*/ 482 h 720"/>
              <a:gd name="T54" fmla="*/ 398 w 648"/>
              <a:gd name="T55" fmla="*/ 529 h 720"/>
              <a:gd name="T56" fmla="*/ 337 w 648"/>
              <a:gd name="T57" fmla="*/ 551 h 720"/>
              <a:gd name="T58" fmla="*/ 136 w 648"/>
              <a:gd name="T59" fmla="*/ 275 h 720"/>
              <a:gd name="T60" fmla="*/ 120 w 648"/>
              <a:gd name="T61" fmla="*/ 264 h 720"/>
              <a:gd name="T62" fmla="*/ 129 w 648"/>
              <a:gd name="T63" fmla="*/ 229 h 720"/>
              <a:gd name="T64" fmla="*/ 151 w 648"/>
              <a:gd name="T65" fmla="*/ 204 h 720"/>
              <a:gd name="T66" fmla="*/ 185 w 648"/>
              <a:gd name="T67" fmla="*/ 192 h 720"/>
              <a:gd name="T68" fmla="*/ 220 w 648"/>
              <a:gd name="T69" fmla="*/ 197 h 720"/>
              <a:gd name="T70" fmla="*/ 248 w 648"/>
              <a:gd name="T71" fmla="*/ 218 h 720"/>
              <a:gd name="T72" fmla="*/ 262 w 648"/>
              <a:gd name="T73" fmla="*/ 249 h 720"/>
              <a:gd name="T74" fmla="*/ 257 w 648"/>
              <a:gd name="T75" fmla="*/ 275 h 720"/>
              <a:gd name="T76" fmla="*/ 240 w 648"/>
              <a:gd name="T77" fmla="*/ 264 h 720"/>
              <a:gd name="T78" fmla="*/ 218 w 648"/>
              <a:gd name="T79" fmla="*/ 223 h 720"/>
              <a:gd name="T80" fmla="*/ 174 w 648"/>
              <a:gd name="T81" fmla="*/ 219 h 720"/>
              <a:gd name="T82" fmla="*/ 145 w 648"/>
              <a:gd name="T83" fmla="*/ 254 h 720"/>
              <a:gd name="T84" fmla="*/ 631 w 648"/>
              <a:gd name="T85" fmla="*/ 1 h 720"/>
              <a:gd name="T86" fmla="*/ 588 w 648"/>
              <a:gd name="T87" fmla="*/ 24 h 720"/>
              <a:gd name="T88" fmla="*/ 499 w 648"/>
              <a:gd name="T89" fmla="*/ 45 h 720"/>
              <a:gd name="T90" fmla="*/ 378 w 648"/>
              <a:gd name="T91" fmla="*/ 56 h 720"/>
              <a:gd name="T92" fmla="*/ 194 w 648"/>
              <a:gd name="T93" fmla="*/ 51 h 720"/>
              <a:gd name="T94" fmla="*/ 90 w 648"/>
              <a:gd name="T95" fmla="*/ 34 h 720"/>
              <a:gd name="T96" fmla="*/ 27 w 648"/>
              <a:gd name="T97" fmla="*/ 9 h 720"/>
              <a:gd name="T98" fmla="*/ 7 w 648"/>
              <a:gd name="T99" fmla="*/ 1 h 720"/>
              <a:gd name="T100" fmla="*/ 0 w 648"/>
              <a:gd name="T101" fmla="*/ 359 h 720"/>
              <a:gd name="T102" fmla="*/ 17 w 648"/>
              <a:gd name="T103" fmla="*/ 451 h 720"/>
              <a:gd name="T104" fmla="*/ 62 w 648"/>
              <a:gd name="T105" fmla="*/ 533 h 720"/>
              <a:gd name="T106" fmla="*/ 124 w 648"/>
              <a:gd name="T107" fmla="*/ 603 h 720"/>
              <a:gd name="T108" fmla="*/ 193 w 648"/>
              <a:gd name="T109" fmla="*/ 659 h 720"/>
              <a:gd name="T110" fmla="*/ 301 w 648"/>
              <a:gd name="T111" fmla="*/ 716 h 720"/>
              <a:gd name="T112" fmla="*/ 338 w 648"/>
              <a:gd name="T113" fmla="*/ 718 h 720"/>
              <a:gd name="T114" fmla="*/ 429 w 648"/>
              <a:gd name="T115" fmla="*/ 677 h 720"/>
              <a:gd name="T116" fmla="*/ 511 w 648"/>
              <a:gd name="T117" fmla="*/ 615 h 720"/>
              <a:gd name="T118" fmla="*/ 575 w 648"/>
              <a:gd name="T119" fmla="*/ 548 h 720"/>
              <a:gd name="T120" fmla="*/ 624 w 648"/>
              <a:gd name="T121" fmla="*/ 468 h 720"/>
              <a:gd name="T122" fmla="*/ 647 w 648"/>
              <a:gd name="T123" fmla="*/ 379 h 720"/>
              <a:gd name="T124" fmla="*/ 644 w 648"/>
              <a:gd name="T125" fmla="*/ 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8" h="720">
                <a:moveTo>
                  <a:pt x="516" y="275"/>
                </a:moveTo>
                <a:lnTo>
                  <a:pt x="511" y="275"/>
                </a:lnTo>
                <a:lnTo>
                  <a:pt x="508" y="272"/>
                </a:lnTo>
                <a:lnTo>
                  <a:pt x="505" y="268"/>
                </a:lnTo>
                <a:lnTo>
                  <a:pt x="504" y="264"/>
                </a:lnTo>
                <a:lnTo>
                  <a:pt x="503" y="254"/>
                </a:lnTo>
                <a:lnTo>
                  <a:pt x="501" y="245"/>
                </a:lnTo>
                <a:lnTo>
                  <a:pt x="496" y="236"/>
                </a:lnTo>
                <a:lnTo>
                  <a:pt x="490" y="229"/>
                </a:lnTo>
                <a:lnTo>
                  <a:pt x="482" y="223"/>
                </a:lnTo>
                <a:lnTo>
                  <a:pt x="474" y="219"/>
                </a:lnTo>
                <a:lnTo>
                  <a:pt x="465" y="216"/>
                </a:lnTo>
                <a:lnTo>
                  <a:pt x="456" y="215"/>
                </a:lnTo>
                <a:lnTo>
                  <a:pt x="446" y="216"/>
                </a:lnTo>
                <a:lnTo>
                  <a:pt x="438" y="219"/>
                </a:lnTo>
                <a:lnTo>
                  <a:pt x="430" y="223"/>
                </a:lnTo>
                <a:lnTo>
                  <a:pt x="423" y="229"/>
                </a:lnTo>
                <a:lnTo>
                  <a:pt x="416" y="236"/>
                </a:lnTo>
                <a:lnTo>
                  <a:pt x="411" y="245"/>
                </a:lnTo>
                <a:lnTo>
                  <a:pt x="409" y="254"/>
                </a:lnTo>
                <a:lnTo>
                  <a:pt x="408" y="264"/>
                </a:lnTo>
                <a:lnTo>
                  <a:pt x="407" y="268"/>
                </a:lnTo>
                <a:lnTo>
                  <a:pt x="404" y="272"/>
                </a:lnTo>
                <a:lnTo>
                  <a:pt x="400" y="275"/>
                </a:lnTo>
                <a:lnTo>
                  <a:pt x="396" y="275"/>
                </a:lnTo>
                <a:lnTo>
                  <a:pt x="391" y="275"/>
                </a:lnTo>
                <a:lnTo>
                  <a:pt x="388" y="272"/>
                </a:lnTo>
                <a:lnTo>
                  <a:pt x="385" y="268"/>
                </a:lnTo>
                <a:lnTo>
                  <a:pt x="384" y="264"/>
                </a:lnTo>
                <a:lnTo>
                  <a:pt x="384" y="256"/>
                </a:lnTo>
                <a:lnTo>
                  <a:pt x="385" y="249"/>
                </a:lnTo>
                <a:lnTo>
                  <a:pt x="387" y="243"/>
                </a:lnTo>
                <a:lnTo>
                  <a:pt x="390" y="235"/>
                </a:lnTo>
                <a:lnTo>
                  <a:pt x="393" y="229"/>
                </a:lnTo>
                <a:lnTo>
                  <a:pt x="396" y="223"/>
                </a:lnTo>
                <a:lnTo>
                  <a:pt x="400" y="218"/>
                </a:lnTo>
                <a:lnTo>
                  <a:pt x="405" y="213"/>
                </a:lnTo>
                <a:lnTo>
                  <a:pt x="410" y="208"/>
                </a:lnTo>
                <a:lnTo>
                  <a:pt x="415" y="204"/>
                </a:lnTo>
                <a:lnTo>
                  <a:pt x="421" y="200"/>
                </a:lnTo>
                <a:lnTo>
                  <a:pt x="428" y="197"/>
                </a:lnTo>
                <a:lnTo>
                  <a:pt x="435" y="195"/>
                </a:lnTo>
                <a:lnTo>
                  <a:pt x="442" y="193"/>
                </a:lnTo>
                <a:lnTo>
                  <a:pt x="449" y="192"/>
                </a:lnTo>
                <a:lnTo>
                  <a:pt x="456" y="192"/>
                </a:lnTo>
                <a:lnTo>
                  <a:pt x="463" y="192"/>
                </a:lnTo>
                <a:lnTo>
                  <a:pt x="470" y="193"/>
                </a:lnTo>
                <a:lnTo>
                  <a:pt x="477" y="195"/>
                </a:lnTo>
                <a:lnTo>
                  <a:pt x="484" y="197"/>
                </a:lnTo>
                <a:lnTo>
                  <a:pt x="491" y="200"/>
                </a:lnTo>
                <a:lnTo>
                  <a:pt x="497" y="204"/>
                </a:lnTo>
                <a:lnTo>
                  <a:pt x="502" y="208"/>
                </a:lnTo>
                <a:lnTo>
                  <a:pt x="507" y="213"/>
                </a:lnTo>
                <a:lnTo>
                  <a:pt x="512" y="218"/>
                </a:lnTo>
                <a:lnTo>
                  <a:pt x="516" y="223"/>
                </a:lnTo>
                <a:lnTo>
                  <a:pt x="519" y="229"/>
                </a:lnTo>
                <a:lnTo>
                  <a:pt x="522" y="235"/>
                </a:lnTo>
                <a:lnTo>
                  <a:pt x="525" y="243"/>
                </a:lnTo>
                <a:lnTo>
                  <a:pt x="526" y="249"/>
                </a:lnTo>
                <a:lnTo>
                  <a:pt x="527" y="256"/>
                </a:lnTo>
                <a:lnTo>
                  <a:pt x="528" y="264"/>
                </a:lnTo>
                <a:lnTo>
                  <a:pt x="527" y="268"/>
                </a:lnTo>
                <a:lnTo>
                  <a:pt x="524" y="272"/>
                </a:lnTo>
                <a:lnTo>
                  <a:pt x="521" y="275"/>
                </a:lnTo>
                <a:lnTo>
                  <a:pt x="516" y="275"/>
                </a:lnTo>
                <a:close/>
                <a:moveTo>
                  <a:pt x="324" y="551"/>
                </a:moveTo>
                <a:lnTo>
                  <a:pt x="311" y="551"/>
                </a:lnTo>
                <a:lnTo>
                  <a:pt x="298" y="549"/>
                </a:lnTo>
                <a:lnTo>
                  <a:pt x="284" y="545"/>
                </a:lnTo>
                <a:lnTo>
                  <a:pt x="272" y="541"/>
                </a:lnTo>
                <a:lnTo>
                  <a:pt x="261" y="536"/>
                </a:lnTo>
                <a:lnTo>
                  <a:pt x="250" y="529"/>
                </a:lnTo>
                <a:lnTo>
                  <a:pt x="240" y="522"/>
                </a:lnTo>
                <a:lnTo>
                  <a:pt x="230" y="513"/>
                </a:lnTo>
                <a:lnTo>
                  <a:pt x="222" y="504"/>
                </a:lnTo>
                <a:lnTo>
                  <a:pt x="214" y="494"/>
                </a:lnTo>
                <a:lnTo>
                  <a:pt x="208" y="482"/>
                </a:lnTo>
                <a:lnTo>
                  <a:pt x="202" y="471"/>
                </a:lnTo>
                <a:lnTo>
                  <a:pt x="198" y="459"/>
                </a:lnTo>
                <a:lnTo>
                  <a:pt x="195" y="447"/>
                </a:lnTo>
                <a:lnTo>
                  <a:pt x="193" y="434"/>
                </a:lnTo>
                <a:lnTo>
                  <a:pt x="192" y="419"/>
                </a:lnTo>
                <a:lnTo>
                  <a:pt x="193" y="415"/>
                </a:lnTo>
                <a:lnTo>
                  <a:pt x="195" y="411"/>
                </a:lnTo>
                <a:lnTo>
                  <a:pt x="199" y="408"/>
                </a:lnTo>
                <a:lnTo>
                  <a:pt x="204" y="407"/>
                </a:lnTo>
                <a:lnTo>
                  <a:pt x="208" y="408"/>
                </a:lnTo>
                <a:lnTo>
                  <a:pt x="212" y="411"/>
                </a:lnTo>
                <a:lnTo>
                  <a:pt x="215" y="415"/>
                </a:lnTo>
                <a:lnTo>
                  <a:pt x="216" y="419"/>
                </a:lnTo>
                <a:lnTo>
                  <a:pt x="216" y="431"/>
                </a:lnTo>
                <a:lnTo>
                  <a:pt x="218" y="442"/>
                </a:lnTo>
                <a:lnTo>
                  <a:pt x="220" y="452"/>
                </a:lnTo>
                <a:lnTo>
                  <a:pt x="224" y="462"/>
                </a:lnTo>
                <a:lnTo>
                  <a:pt x="228" y="471"/>
                </a:lnTo>
                <a:lnTo>
                  <a:pt x="235" y="480"/>
                </a:lnTo>
                <a:lnTo>
                  <a:pt x="241" y="488"/>
                </a:lnTo>
                <a:lnTo>
                  <a:pt x="248" y="497"/>
                </a:lnTo>
                <a:lnTo>
                  <a:pt x="255" y="503"/>
                </a:lnTo>
                <a:lnTo>
                  <a:pt x="264" y="510"/>
                </a:lnTo>
                <a:lnTo>
                  <a:pt x="272" y="515"/>
                </a:lnTo>
                <a:lnTo>
                  <a:pt x="282" y="519"/>
                </a:lnTo>
                <a:lnTo>
                  <a:pt x="291" y="523"/>
                </a:lnTo>
                <a:lnTo>
                  <a:pt x="303" y="525"/>
                </a:lnTo>
                <a:lnTo>
                  <a:pt x="313" y="527"/>
                </a:lnTo>
                <a:lnTo>
                  <a:pt x="324" y="528"/>
                </a:lnTo>
                <a:lnTo>
                  <a:pt x="335" y="527"/>
                </a:lnTo>
                <a:lnTo>
                  <a:pt x="345" y="525"/>
                </a:lnTo>
                <a:lnTo>
                  <a:pt x="356" y="523"/>
                </a:lnTo>
                <a:lnTo>
                  <a:pt x="366" y="519"/>
                </a:lnTo>
                <a:lnTo>
                  <a:pt x="376" y="515"/>
                </a:lnTo>
                <a:lnTo>
                  <a:pt x="384" y="510"/>
                </a:lnTo>
                <a:lnTo>
                  <a:pt x="393" y="503"/>
                </a:lnTo>
                <a:lnTo>
                  <a:pt x="400" y="497"/>
                </a:lnTo>
                <a:lnTo>
                  <a:pt x="407" y="488"/>
                </a:lnTo>
                <a:lnTo>
                  <a:pt x="413" y="480"/>
                </a:lnTo>
                <a:lnTo>
                  <a:pt x="418" y="471"/>
                </a:lnTo>
                <a:lnTo>
                  <a:pt x="424" y="462"/>
                </a:lnTo>
                <a:lnTo>
                  <a:pt x="428" y="452"/>
                </a:lnTo>
                <a:lnTo>
                  <a:pt x="430" y="442"/>
                </a:lnTo>
                <a:lnTo>
                  <a:pt x="432" y="431"/>
                </a:lnTo>
                <a:lnTo>
                  <a:pt x="432" y="419"/>
                </a:lnTo>
                <a:lnTo>
                  <a:pt x="433" y="415"/>
                </a:lnTo>
                <a:lnTo>
                  <a:pt x="436" y="411"/>
                </a:lnTo>
                <a:lnTo>
                  <a:pt x="440" y="408"/>
                </a:lnTo>
                <a:lnTo>
                  <a:pt x="444" y="407"/>
                </a:lnTo>
                <a:lnTo>
                  <a:pt x="449" y="408"/>
                </a:lnTo>
                <a:lnTo>
                  <a:pt x="452" y="411"/>
                </a:lnTo>
                <a:lnTo>
                  <a:pt x="455" y="415"/>
                </a:lnTo>
                <a:lnTo>
                  <a:pt x="456" y="419"/>
                </a:lnTo>
                <a:lnTo>
                  <a:pt x="455" y="434"/>
                </a:lnTo>
                <a:lnTo>
                  <a:pt x="453" y="447"/>
                </a:lnTo>
                <a:lnTo>
                  <a:pt x="450" y="459"/>
                </a:lnTo>
                <a:lnTo>
                  <a:pt x="446" y="471"/>
                </a:lnTo>
                <a:lnTo>
                  <a:pt x="440" y="482"/>
                </a:lnTo>
                <a:lnTo>
                  <a:pt x="434" y="494"/>
                </a:lnTo>
                <a:lnTo>
                  <a:pt x="426" y="504"/>
                </a:lnTo>
                <a:lnTo>
                  <a:pt x="417" y="513"/>
                </a:lnTo>
                <a:lnTo>
                  <a:pt x="408" y="522"/>
                </a:lnTo>
                <a:lnTo>
                  <a:pt x="398" y="529"/>
                </a:lnTo>
                <a:lnTo>
                  <a:pt x="387" y="536"/>
                </a:lnTo>
                <a:lnTo>
                  <a:pt x="375" y="541"/>
                </a:lnTo>
                <a:lnTo>
                  <a:pt x="364" y="545"/>
                </a:lnTo>
                <a:lnTo>
                  <a:pt x="350" y="549"/>
                </a:lnTo>
                <a:lnTo>
                  <a:pt x="337" y="551"/>
                </a:lnTo>
                <a:lnTo>
                  <a:pt x="324" y="551"/>
                </a:lnTo>
                <a:close/>
                <a:moveTo>
                  <a:pt x="144" y="264"/>
                </a:moveTo>
                <a:lnTo>
                  <a:pt x="143" y="268"/>
                </a:lnTo>
                <a:lnTo>
                  <a:pt x="140" y="272"/>
                </a:lnTo>
                <a:lnTo>
                  <a:pt x="136" y="275"/>
                </a:lnTo>
                <a:lnTo>
                  <a:pt x="132" y="275"/>
                </a:lnTo>
                <a:lnTo>
                  <a:pt x="127" y="275"/>
                </a:lnTo>
                <a:lnTo>
                  <a:pt x="123" y="272"/>
                </a:lnTo>
                <a:lnTo>
                  <a:pt x="121" y="268"/>
                </a:lnTo>
                <a:lnTo>
                  <a:pt x="120" y="264"/>
                </a:lnTo>
                <a:lnTo>
                  <a:pt x="120" y="256"/>
                </a:lnTo>
                <a:lnTo>
                  <a:pt x="121" y="249"/>
                </a:lnTo>
                <a:lnTo>
                  <a:pt x="123" y="243"/>
                </a:lnTo>
                <a:lnTo>
                  <a:pt x="126" y="235"/>
                </a:lnTo>
                <a:lnTo>
                  <a:pt x="129" y="229"/>
                </a:lnTo>
                <a:lnTo>
                  <a:pt x="132" y="223"/>
                </a:lnTo>
                <a:lnTo>
                  <a:pt x="136" y="218"/>
                </a:lnTo>
                <a:lnTo>
                  <a:pt x="141" y="213"/>
                </a:lnTo>
                <a:lnTo>
                  <a:pt x="146" y="208"/>
                </a:lnTo>
                <a:lnTo>
                  <a:pt x="151" y="204"/>
                </a:lnTo>
                <a:lnTo>
                  <a:pt x="157" y="200"/>
                </a:lnTo>
                <a:lnTo>
                  <a:pt x="163" y="197"/>
                </a:lnTo>
                <a:lnTo>
                  <a:pt x="171" y="195"/>
                </a:lnTo>
                <a:lnTo>
                  <a:pt x="178" y="193"/>
                </a:lnTo>
                <a:lnTo>
                  <a:pt x="185" y="192"/>
                </a:lnTo>
                <a:lnTo>
                  <a:pt x="192" y="192"/>
                </a:lnTo>
                <a:lnTo>
                  <a:pt x="199" y="192"/>
                </a:lnTo>
                <a:lnTo>
                  <a:pt x="206" y="193"/>
                </a:lnTo>
                <a:lnTo>
                  <a:pt x="213" y="195"/>
                </a:lnTo>
                <a:lnTo>
                  <a:pt x="220" y="197"/>
                </a:lnTo>
                <a:lnTo>
                  <a:pt x="226" y="200"/>
                </a:lnTo>
                <a:lnTo>
                  <a:pt x="232" y="204"/>
                </a:lnTo>
                <a:lnTo>
                  <a:pt x="238" y="208"/>
                </a:lnTo>
                <a:lnTo>
                  <a:pt x="243" y="213"/>
                </a:lnTo>
                <a:lnTo>
                  <a:pt x="248" y="218"/>
                </a:lnTo>
                <a:lnTo>
                  <a:pt x="252" y="223"/>
                </a:lnTo>
                <a:lnTo>
                  <a:pt x="255" y="229"/>
                </a:lnTo>
                <a:lnTo>
                  <a:pt x="258" y="235"/>
                </a:lnTo>
                <a:lnTo>
                  <a:pt x="261" y="243"/>
                </a:lnTo>
                <a:lnTo>
                  <a:pt x="262" y="249"/>
                </a:lnTo>
                <a:lnTo>
                  <a:pt x="263" y="256"/>
                </a:lnTo>
                <a:lnTo>
                  <a:pt x="264" y="264"/>
                </a:lnTo>
                <a:lnTo>
                  <a:pt x="263" y="268"/>
                </a:lnTo>
                <a:lnTo>
                  <a:pt x="260" y="272"/>
                </a:lnTo>
                <a:lnTo>
                  <a:pt x="257" y="275"/>
                </a:lnTo>
                <a:lnTo>
                  <a:pt x="252" y="275"/>
                </a:lnTo>
                <a:lnTo>
                  <a:pt x="247" y="275"/>
                </a:lnTo>
                <a:lnTo>
                  <a:pt x="244" y="272"/>
                </a:lnTo>
                <a:lnTo>
                  <a:pt x="241" y="268"/>
                </a:lnTo>
                <a:lnTo>
                  <a:pt x="240" y="264"/>
                </a:lnTo>
                <a:lnTo>
                  <a:pt x="239" y="254"/>
                </a:lnTo>
                <a:lnTo>
                  <a:pt x="236" y="245"/>
                </a:lnTo>
                <a:lnTo>
                  <a:pt x="231" y="236"/>
                </a:lnTo>
                <a:lnTo>
                  <a:pt x="225" y="229"/>
                </a:lnTo>
                <a:lnTo>
                  <a:pt x="218" y="223"/>
                </a:lnTo>
                <a:lnTo>
                  <a:pt x="210" y="219"/>
                </a:lnTo>
                <a:lnTo>
                  <a:pt x="201" y="216"/>
                </a:lnTo>
                <a:lnTo>
                  <a:pt x="192" y="215"/>
                </a:lnTo>
                <a:lnTo>
                  <a:pt x="182" y="216"/>
                </a:lnTo>
                <a:lnTo>
                  <a:pt x="174" y="219"/>
                </a:lnTo>
                <a:lnTo>
                  <a:pt x="164" y="223"/>
                </a:lnTo>
                <a:lnTo>
                  <a:pt x="157" y="229"/>
                </a:lnTo>
                <a:lnTo>
                  <a:pt x="152" y="236"/>
                </a:lnTo>
                <a:lnTo>
                  <a:pt x="147" y="245"/>
                </a:lnTo>
                <a:lnTo>
                  <a:pt x="145" y="254"/>
                </a:lnTo>
                <a:lnTo>
                  <a:pt x="144" y="264"/>
                </a:lnTo>
                <a:close/>
                <a:moveTo>
                  <a:pt x="641" y="1"/>
                </a:moveTo>
                <a:lnTo>
                  <a:pt x="637" y="0"/>
                </a:lnTo>
                <a:lnTo>
                  <a:pt x="634" y="0"/>
                </a:lnTo>
                <a:lnTo>
                  <a:pt x="631" y="1"/>
                </a:lnTo>
                <a:lnTo>
                  <a:pt x="628" y="3"/>
                </a:lnTo>
                <a:lnTo>
                  <a:pt x="621" y="9"/>
                </a:lnTo>
                <a:lnTo>
                  <a:pt x="612" y="14"/>
                </a:lnTo>
                <a:lnTo>
                  <a:pt x="600" y="19"/>
                </a:lnTo>
                <a:lnTo>
                  <a:pt x="588" y="24"/>
                </a:lnTo>
                <a:lnTo>
                  <a:pt x="573" y="29"/>
                </a:lnTo>
                <a:lnTo>
                  <a:pt x="557" y="33"/>
                </a:lnTo>
                <a:lnTo>
                  <a:pt x="538" y="38"/>
                </a:lnTo>
                <a:lnTo>
                  <a:pt x="519" y="41"/>
                </a:lnTo>
                <a:lnTo>
                  <a:pt x="499" y="45"/>
                </a:lnTo>
                <a:lnTo>
                  <a:pt x="476" y="49"/>
                </a:lnTo>
                <a:lnTo>
                  <a:pt x="453" y="51"/>
                </a:lnTo>
                <a:lnTo>
                  <a:pt x="429" y="53"/>
                </a:lnTo>
                <a:lnTo>
                  <a:pt x="404" y="55"/>
                </a:lnTo>
                <a:lnTo>
                  <a:pt x="378" y="56"/>
                </a:lnTo>
                <a:lnTo>
                  <a:pt x="351" y="57"/>
                </a:lnTo>
                <a:lnTo>
                  <a:pt x="324" y="57"/>
                </a:lnTo>
                <a:lnTo>
                  <a:pt x="269" y="56"/>
                </a:lnTo>
                <a:lnTo>
                  <a:pt x="217" y="53"/>
                </a:lnTo>
                <a:lnTo>
                  <a:pt x="194" y="51"/>
                </a:lnTo>
                <a:lnTo>
                  <a:pt x="171" y="49"/>
                </a:lnTo>
                <a:lnTo>
                  <a:pt x="148" y="45"/>
                </a:lnTo>
                <a:lnTo>
                  <a:pt x="128" y="42"/>
                </a:lnTo>
                <a:lnTo>
                  <a:pt x="109" y="38"/>
                </a:lnTo>
                <a:lnTo>
                  <a:pt x="90" y="34"/>
                </a:lnTo>
                <a:lnTo>
                  <a:pt x="75" y="30"/>
                </a:lnTo>
                <a:lnTo>
                  <a:pt x="60" y="25"/>
                </a:lnTo>
                <a:lnTo>
                  <a:pt x="48" y="20"/>
                </a:lnTo>
                <a:lnTo>
                  <a:pt x="36" y="15"/>
                </a:lnTo>
                <a:lnTo>
                  <a:pt x="27" y="9"/>
                </a:lnTo>
                <a:lnTo>
                  <a:pt x="20" y="3"/>
                </a:lnTo>
                <a:lnTo>
                  <a:pt x="17" y="1"/>
                </a:lnTo>
                <a:lnTo>
                  <a:pt x="14" y="0"/>
                </a:ln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2" y="5"/>
                </a:lnTo>
                <a:lnTo>
                  <a:pt x="0" y="8"/>
                </a:lnTo>
                <a:lnTo>
                  <a:pt x="0" y="11"/>
                </a:lnTo>
                <a:lnTo>
                  <a:pt x="0" y="359"/>
                </a:lnTo>
                <a:lnTo>
                  <a:pt x="1" y="379"/>
                </a:lnTo>
                <a:lnTo>
                  <a:pt x="3" y="397"/>
                </a:lnTo>
                <a:lnTo>
                  <a:pt x="6" y="415"/>
                </a:lnTo>
                <a:lnTo>
                  <a:pt x="11" y="434"/>
                </a:lnTo>
                <a:lnTo>
                  <a:pt x="17" y="451"/>
                </a:lnTo>
                <a:lnTo>
                  <a:pt x="24" y="468"/>
                </a:lnTo>
                <a:lnTo>
                  <a:pt x="32" y="485"/>
                </a:lnTo>
                <a:lnTo>
                  <a:pt x="41" y="502"/>
                </a:lnTo>
                <a:lnTo>
                  <a:pt x="51" y="518"/>
                </a:lnTo>
                <a:lnTo>
                  <a:pt x="62" y="533"/>
                </a:lnTo>
                <a:lnTo>
                  <a:pt x="73" y="548"/>
                </a:lnTo>
                <a:lnTo>
                  <a:pt x="85" y="563"/>
                </a:lnTo>
                <a:lnTo>
                  <a:pt x="97" y="577"/>
                </a:lnTo>
                <a:lnTo>
                  <a:pt x="111" y="590"/>
                </a:lnTo>
                <a:lnTo>
                  <a:pt x="124" y="603"/>
                </a:lnTo>
                <a:lnTo>
                  <a:pt x="137" y="615"/>
                </a:lnTo>
                <a:lnTo>
                  <a:pt x="151" y="628"/>
                </a:lnTo>
                <a:lnTo>
                  <a:pt x="164" y="639"/>
                </a:lnTo>
                <a:lnTo>
                  <a:pt x="179" y="649"/>
                </a:lnTo>
                <a:lnTo>
                  <a:pt x="193" y="659"/>
                </a:lnTo>
                <a:lnTo>
                  <a:pt x="219" y="677"/>
                </a:lnTo>
                <a:lnTo>
                  <a:pt x="246" y="692"/>
                </a:lnTo>
                <a:lnTo>
                  <a:pt x="270" y="704"/>
                </a:lnTo>
                <a:lnTo>
                  <a:pt x="291" y="713"/>
                </a:lnTo>
                <a:lnTo>
                  <a:pt x="301" y="716"/>
                </a:lnTo>
                <a:lnTo>
                  <a:pt x="310" y="718"/>
                </a:lnTo>
                <a:lnTo>
                  <a:pt x="317" y="719"/>
                </a:lnTo>
                <a:lnTo>
                  <a:pt x="324" y="720"/>
                </a:lnTo>
                <a:lnTo>
                  <a:pt x="331" y="719"/>
                </a:lnTo>
                <a:lnTo>
                  <a:pt x="338" y="718"/>
                </a:lnTo>
                <a:lnTo>
                  <a:pt x="347" y="716"/>
                </a:lnTo>
                <a:lnTo>
                  <a:pt x="356" y="713"/>
                </a:lnTo>
                <a:lnTo>
                  <a:pt x="378" y="704"/>
                </a:lnTo>
                <a:lnTo>
                  <a:pt x="402" y="692"/>
                </a:lnTo>
                <a:lnTo>
                  <a:pt x="429" y="677"/>
                </a:lnTo>
                <a:lnTo>
                  <a:pt x="455" y="659"/>
                </a:lnTo>
                <a:lnTo>
                  <a:pt x="469" y="649"/>
                </a:lnTo>
                <a:lnTo>
                  <a:pt x="483" y="639"/>
                </a:lnTo>
                <a:lnTo>
                  <a:pt x="497" y="628"/>
                </a:lnTo>
                <a:lnTo>
                  <a:pt x="511" y="615"/>
                </a:lnTo>
                <a:lnTo>
                  <a:pt x="524" y="603"/>
                </a:lnTo>
                <a:lnTo>
                  <a:pt x="537" y="590"/>
                </a:lnTo>
                <a:lnTo>
                  <a:pt x="551" y="577"/>
                </a:lnTo>
                <a:lnTo>
                  <a:pt x="563" y="563"/>
                </a:lnTo>
                <a:lnTo>
                  <a:pt x="575" y="548"/>
                </a:lnTo>
                <a:lnTo>
                  <a:pt x="586" y="533"/>
                </a:lnTo>
                <a:lnTo>
                  <a:pt x="597" y="518"/>
                </a:lnTo>
                <a:lnTo>
                  <a:pt x="606" y="502"/>
                </a:lnTo>
                <a:lnTo>
                  <a:pt x="616" y="485"/>
                </a:lnTo>
                <a:lnTo>
                  <a:pt x="624" y="468"/>
                </a:lnTo>
                <a:lnTo>
                  <a:pt x="631" y="451"/>
                </a:lnTo>
                <a:lnTo>
                  <a:pt x="637" y="434"/>
                </a:lnTo>
                <a:lnTo>
                  <a:pt x="642" y="415"/>
                </a:lnTo>
                <a:lnTo>
                  <a:pt x="645" y="397"/>
                </a:lnTo>
                <a:lnTo>
                  <a:pt x="647" y="379"/>
                </a:lnTo>
                <a:lnTo>
                  <a:pt x="648" y="359"/>
                </a:lnTo>
                <a:lnTo>
                  <a:pt x="648" y="11"/>
                </a:lnTo>
                <a:lnTo>
                  <a:pt x="648" y="8"/>
                </a:lnTo>
                <a:lnTo>
                  <a:pt x="646" y="5"/>
                </a:lnTo>
                <a:lnTo>
                  <a:pt x="644" y="3"/>
                </a:lnTo>
                <a:lnTo>
                  <a:pt x="64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707">
            <a:extLst>
              <a:ext uri="{FF2B5EF4-FFF2-40B4-BE49-F238E27FC236}">
                <a16:creationId xmlns="" xmlns:a16="http://schemas.microsoft.com/office/drawing/2014/main" id="{942CA40F-711D-4EB5-AEB4-A4D1E567D512}"/>
              </a:ext>
            </a:extLst>
          </p:cNvPr>
          <p:cNvSpPr>
            <a:spLocks noEditPoints="1"/>
          </p:cNvSpPr>
          <p:nvPr/>
        </p:nvSpPr>
        <p:spPr bwMode="auto">
          <a:xfrm>
            <a:off x="10802112" y="3803904"/>
            <a:ext cx="829056" cy="816864"/>
          </a:xfrm>
          <a:custGeom>
            <a:avLst/>
            <a:gdLst>
              <a:gd name="T0" fmla="*/ 504 w 648"/>
              <a:gd name="T1" fmla="*/ 264 h 720"/>
              <a:gd name="T2" fmla="*/ 482 w 648"/>
              <a:gd name="T3" fmla="*/ 223 h 720"/>
              <a:gd name="T4" fmla="*/ 438 w 648"/>
              <a:gd name="T5" fmla="*/ 219 h 720"/>
              <a:gd name="T6" fmla="*/ 409 w 648"/>
              <a:gd name="T7" fmla="*/ 254 h 720"/>
              <a:gd name="T8" fmla="*/ 396 w 648"/>
              <a:gd name="T9" fmla="*/ 275 h 720"/>
              <a:gd name="T10" fmla="*/ 384 w 648"/>
              <a:gd name="T11" fmla="*/ 256 h 720"/>
              <a:gd name="T12" fmla="*/ 396 w 648"/>
              <a:gd name="T13" fmla="*/ 223 h 720"/>
              <a:gd name="T14" fmla="*/ 421 w 648"/>
              <a:gd name="T15" fmla="*/ 200 h 720"/>
              <a:gd name="T16" fmla="*/ 456 w 648"/>
              <a:gd name="T17" fmla="*/ 192 h 720"/>
              <a:gd name="T18" fmla="*/ 491 w 648"/>
              <a:gd name="T19" fmla="*/ 200 h 720"/>
              <a:gd name="T20" fmla="*/ 516 w 648"/>
              <a:gd name="T21" fmla="*/ 223 h 720"/>
              <a:gd name="T22" fmla="*/ 527 w 648"/>
              <a:gd name="T23" fmla="*/ 256 h 720"/>
              <a:gd name="T24" fmla="*/ 516 w 648"/>
              <a:gd name="T25" fmla="*/ 275 h 720"/>
              <a:gd name="T26" fmla="*/ 272 w 648"/>
              <a:gd name="T27" fmla="*/ 541 h 720"/>
              <a:gd name="T28" fmla="*/ 222 w 648"/>
              <a:gd name="T29" fmla="*/ 504 h 720"/>
              <a:gd name="T30" fmla="*/ 195 w 648"/>
              <a:gd name="T31" fmla="*/ 447 h 720"/>
              <a:gd name="T32" fmla="*/ 199 w 648"/>
              <a:gd name="T33" fmla="*/ 408 h 720"/>
              <a:gd name="T34" fmla="*/ 216 w 648"/>
              <a:gd name="T35" fmla="*/ 419 h 720"/>
              <a:gd name="T36" fmla="*/ 228 w 648"/>
              <a:gd name="T37" fmla="*/ 471 h 720"/>
              <a:gd name="T38" fmla="*/ 264 w 648"/>
              <a:gd name="T39" fmla="*/ 510 h 720"/>
              <a:gd name="T40" fmla="*/ 313 w 648"/>
              <a:gd name="T41" fmla="*/ 527 h 720"/>
              <a:gd name="T42" fmla="*/ 366 w 648"/>
              <a:gd name="T43" fmla="*/ 519 h 720"/>
              <a:gd name="T44" fmla="*/ 407 w 648"/>
              <a:gd name="T45" fmla="*/ 488 h 720"/>
              <a:gd name="T46" fmla="*/ 430 w 648"/>
              <a:gd name="T47" fmla="*/ 442 h 720"/>
              <a:gd name="T48" fmla="*/ 440 w 648"/>
              <a:gd name="T49" fmla="*/ 408 h 720"/>
              <a:gd name="T50" fmla="*/ 456 w 648"/>
              <a:gd name="T51" fmla="*/ 419 h 720"/>
              <a:gd name="T52" fmla="*/ 440 w 648"/>
              <a:gd name="T53" fmla="*/ 482 h 720"/>
              <a:gd name="T54" fmla="*/ 398 w 648"/>
              <a:gd name="T55" fmla="*/ 529 h 720"/>
              <a:gd name="T56" fmla="*/ 337 w 648"/>
              <a:gd name="T57" fmla="*/ 551 h 720"/>
              <a:gd name="T58" fmla="*/ 136 w 648"/>
              <a:gd name="T59" fmla="*/ 275 h 720"/>
              <a:gd name="T60" fmla="*/ 120 w 648"/>
              <a:gd name="T61" fmla="*/ 264 h 720"/>
              <a:gd name="T62" fmla="*/ 129 w 648"/>
              <a:gd name="T63" fmla="*/ 229 h 720"/>
              <a:gd name="T64" fmla="*/ 151 w 648"/>
              <a:gd name="T65" fmla="*/ 204 h 720"/>
              <a:gd name="T66" fmla="*/ 185 w 648"/>
              <a:gd name="T67" fmla="*/ 192 h 720"/>
              <a:gd name="T68" fmla="*/ 220 w 648"/>
              <a:gd name="T69" fmla="*/ 197 h 720"/>
              <a:gd name="T70" fmla="*/ 248 w 648"/>
              <a:gd name="T71" fmla="*/ 218 h 720"/>
              <a:gd name="T72" fmla="*/ 262 w 648"/>
              <a:gd name="T73" fmla="*/ 249 h 720"/>
              <a:gd name="T74" fmla="*/ 257 w 648"/>
              <a:gd name="T75" fmla="*/ 275 h 720"/>
              <a:gd name="T76" fmla="*/ 240 w 648"/>
              <a:gd name="T77" fmla="*/ 264 h 720"/>
              <a:gd name="T78" fmla="*/ 218 w 648"/>
              <a:gd name="T79" fmla="*/ 223 h 720"/>
              <a:gd name="T80" fmla="*/ 174 w 648"/>
              <a:gd name="T81" fmla="*/ 219 h 720"/>
              <a:gd name="T82" fmla="*/ 145 w 648"/>
              <a:gd name="T83" fmla="*/ 254 h 720"/>
              <a:gd name="T84" fmla="*/ 631 w 648"/>
              <a:gd name="T85" fmla="*/ 1 h 720"/>
              <a:gd name="T86" fmla="*/ 588 w 648"/>
              <a:gd name="T87" fmla="*/ 24 h 720"/>
              <a:gd name="T88" fmla="*/ 499 w 648"/>
              <a:gd name="T89" fmla="*/ 45 h 720"/>
              <a:gd name="T90" fmla="*/ 378 w 648"/>
              <a:gd name="T91" fmla="*/ 56 h 720"/>
              <a:gd name="T92" fmla="*/ 194 w 648"/>
              <a:gd name="T93" fmla="*/ 51 h 720"/>
              <a:gd name="T94" fmla="*/ 90 w 648"/>
              <a:gd name="T95" fmla="*/ 34 h 720"/>
              <a:gd name="T96" fmla="*/ 27 w 648"/>
              <a:gd name="T97" fmla="*/ 9 h 720"/>
              <a:gd name="T98" fmla="*/ 7 w 648"/>
              <a:gd name="T99" fmla="*/ 1 h 720"/>
              <a:gd name="T100" fmla="*/ 0 w 648"/>
              <a:gd name="T101" fmla="*/ 359 h 720"/>
              <a:gd name="T102" fmla="*/ 17 w 648"/>
              <a:gd name="T103" fmla="*/ 451 h 720"/>
              <a:gd name="T104" fmla="*/ 62 w 648"/>
              <a:gd name="T105" fmla="*/ 533 h 720"/>
              <a:gd name="T106" fmla="*/ 124 w 648"/>
              <a:gd name="T107" fmla="*/ 603 h 720"/>
              <a:gd name="T108" fmla="*/ 193 w 648"/>
              <a:gd name="T109" fmla="*/ 659 h 720"/>
              <a:gd name="T110" fmla="*/ 301 w 648"/>
              <a:gd name="T111" fmla="*/ 716 h 720"/>
              <a:gd name="T112" fmla="*/ 338 w 648"/>
              <a:gd name="T113" fmla="*/ 718 h 720"/>
              <a:gd name="T114" fmla="*/ 429 w 648"/>
              <a:gd name="T115" fmla="*/ 677 h 720"/>
              <a:gd name="T116" fmla="*/ 511 w 648"/>
              <a:gd name="T117" fmla="*/ 615 h 720"/>
              <a:gd name="T118" fmla="*/ 575 w 648"/>
              <a:gd name="T119" fmla="*/ 548 h 720"/>
              <a:gd name="T120" fmla="*/ 624 w 648"/>
              <a:gd name="T121" fmla="*/ 468 h 720"/>
              <a:gd name="T122" fmla="*/ 647 w 648"/>
              <a:gd name="T123" fmla="*/ 379 h 720"/>
              <a:gd name="T124" fmla="*/ 644 w 648"/>
              <a:gd name="T125" fmla="*/ 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8" h="720">
                <a:moveTo>
                  <a:pt x="516" y="275"/>
                </a:moveTo>
                <a:lnTo>
                  <a:pt x="511" y="275"/>
                </a:lnTo>
                <a:lnTo>
                  <a:pt x="508" y="272"/>
                </a:lnTo>
                <a:lnTo>
                  <a:pt x="505" y="268"/>
                </a:lnTo>
                <a:lnTo>
                  <a:pt x="504" y="264"/>
                </a:lnTo>
                <a:lnTo>
                  <a:pt x="503" y="254"/>
                </a:lnTo>
                <a:lnTo>
                  <a:pt x="501" y="245"/>
                </a:lnTo>
                <a:lnTo>
                  <a:pt x="496" y="236"/>
                </a:lnTo>
                <a:lnTo>
                  <a:pt x="490" y="229"/>
                </a:lnTo>
                <a:lnTo>
                  <a:pt x="482" y="223"/>
                </a:lnTo>
                <a:lnTo>
                  <a:pt x="474" y="219"/>
                </a:lnTo>
                <a:lnTo>
                  <a:pt x="465" y="216"/>
                </a:lnTo>
                <a:lnTo>
                  <a:pt x="456" y="215"/>
                </a:lnTo>
                <a:lnTo>
                  <a:pt x="446" y="216"/>
                </a:lnTo>
                <a:lnTo>
                  <a:pt x="438" y="219"/>
                </a:lnTo>
                <a:lnTo>
                  <a:pt x="430" y="223"/>
                </a:lnTo>
                <a:lnTo>
                  <a:pt x="423" y="229"/>
                </a:lnTo>
                <a:lnTo>
                  <a:pt x="416" y="236"/>
                </a:lnTo>
                <a:lnTo>
                  <a:pt x="411" y="245"/>
                </a:lnTo>
                <a:lnTo>
                  <a:pt x="409" y="254"/>
                </a:lnTo>
                <a:lnTo>
                  <a:pt x="408" y="264"/>
                </a:lnTo>
                <a:lnTo>
                  <a:pt x="407" y="268"/>
                </a:lnTo>
                <a:lnTo>
                  <a:pt x="404" y="272"/>
                </a:lnTo>
                <a:lnTo>
                  <a:pt x="400" y="275"/>
                </a:lnTo>
                <a:lnTo>
                  <a:pt x="396" y="275"/>
                </a:lnTo>
                <a:lnTo>
                  <a:pt x="391" y="275"/>
                </a:lnTo>
                <a:lnTo>
                  <a:pt x="388" y="272"/>
                </a:lnTo>
                <a:lnTo>
                  <a:pt x="385" y="268"/>
                </a:lnTo>
                <a:lnTo>
                  <a:pt x="384" y="264"/>
                </a:lnTo>
                <a:lnTo>
                  <a:pt x="384" y="256"/>
                </a:lnTo>
                <a:lnTo>
                  <a:pt x="385" y="249"/>
                </a:lnTo>
                <a:lnTo>
                  <a:pt x="387" y="243"/>
                </a:lnTo>
                <a:lnTo>
                  <a:pt x="390" y="235"/>
                </a:lnTo>
                <a:lnTo>
                  <a:pt x="393" y="229"/>
                </a:lnTo>
                <a:lnTo>
                  <a:pt x="396" y="223"/>
                </a:lnTo>
                <a:lnTo>
                  <a:pt x="400" y="218"/>
                </a:lnTo>
                <a:lnTo>
                  <a:pt x="405" y="213"/>
                </a:lnTo>
                <a:lnTo>
                  <a:pt x="410" y="208"/>
                </a:lnTo>
                <a:lnTo>
                  <a:pt x="415" y="204"/>
                </a:lnTo>
                <a:lnTo>
                  <a:pt x="421" y="200"/>
                </a:lnTo>
                <a:lnTo>
                  <a:pt x="428" y="197"/>
                </a:lnTo>
                <a:lnTo>
                  <a:pt x="435" y="195"/>
                </a:lnTo>
                <a:lnTo>
                  <a:pt x="442" y="193"/>
                </a:lnTo>
                <a:lnTo>
                  <a:pt x="449" y="192"/>
                </a:lnTo>
                <a:lnTo>
                  <a:pt x="456" y="192"/>
                </a:lnTo>
                <a:lnTo>
                  <a:pt x="463" y="192"/>
                </a:lnTo>
                <a:lnTo>
                  <a:pt x="470" y="193"/>
                </a:lnTo>
                <a:lnTo>
                  <a:pt x="477" y="195"/>
                </a:lnTo>
                <a:lnTo>
                  <a:pt x="484" y="197"/>
                </a:lnTo>
                <a:lnTo>
                  <a:pt x="491" y="200"/>
                </a:lnTo>
                <a:lnTo>
                  <a:pt x="497" y="204"/>
                </a:lnTo>
                <a:lnTo>
                  <a:pt x="502" y="208"/>
                </a:lnTo>
                <a:lnTo>
                  <a:pt x="507" y="213"/>
                </a:lnTo>
                <a:lnTo>
                  <a:pt x="512" y="218"/>
                </a:lnTo>
                <a:lnTo>
                  <a:pt x="516" y="223"/>
                </a:lnTo>
                <a:lnTo>
                  <a:pt x="519" y="229"/>
                </a:lnTo>
                <a:lnTo>
                  <a:pt x="522" y="235"/>
                </a:lnTo>
                <a:lnTo>
                  <a:pt x="525" y="243"/>
                </a:lnTo>
                <a:lnTo>
                  <a:pt x="526" y="249"/>
                </a:lnTo>
                <a:lnTo>
                  <a:pt x="527" y="256"/>
                </a:lnTo>
                <a:lnTo>
                  <a:pt x="528" y="264"/>
                </a:lnTo>
                <a:lnTo>
                  <a:pt x="527" y="268"/>
                </a:lnTo>
                <a:lnTo>
                  <a:pt x="524" y="272"/>
                </a:lnTo>
                <a:lnTo>
                  <a:pt x="521" y="275"/>
                </a:lnTo>
                <a:lnTo>
                  <a:pt x="516" y="275"/>
                </a:lnTo>
                <a:close/>
                <a:moveTo>
                  <a:pt x="324" y="551"/>
                </a:moveTo>
                <a:lnTo>
                  <a:pt x="311" y="551"/>
                </a:lnTo>
                <a:lnTo>
                  <a:pt x="298" y="549"/>
                </a:lnTo>
                <a:lnTo>
                  <a:pt x="284" y="545"/>
                </a:lnTo>
                <a:lnTo>
                  <a:pt x="272" y="541"/>
                </a:lnTo>
                <a:lnTo>
                  <a:pt x="261" y="536"/>
                </a:lnTo>
                <a:lnTo>
                  <a:pt x="250" y="529"/>
                </a:lnTo>
                <a:lnTo>
                  <a:pt x="240" y="522"/>
                </a:lnTo>
                <a:lnTo>
                  <a:pt x="230" y="513"/>
                </a:lnTo>
                <a:lnTo>
                  <a:pt x="222" y="504"/>
                </a:lnTo>
                <a:lnTo>
                  <a:pt x="214" y="494"/>
                </a:lnTo>
                <a:lnTo>
                  <a:pt x="208" y="482"/>
                </a:lnTo>
                <a:lnTo>
                  <a:pt x="202" y="471"/>
                </a:lnTo>
                <a:lnTo>
                  <a:pt x="198" y="459"/>
                </a:lnTo>
                <a:lnTo>
                  <a:pt x="195" y="447"/>
                </a:lnTo>
                <a:lnTo>
                  <a:pt x="193" y="434"/>
                </a:lnTo>
                <a:lnTo>
                  <a:pt x="192" y="419"/>
                </a:lnTo>
                <a:lnTo>
                  <a:pt x="193" y="415"/>
                </a:lnTo>
                <a:lnTo>
                  <a:pt x="195" y="411"/>
                </a:lnTo>
                <a:lnTo>
                  <a:pt x="199" y="408"/>
                </a:lnTo>
                <a:lnTo>
                  <a:pt x="204" y="407"/>
                </a:lnTo>
                <a:lnTo>
                  <a:pt x="208" y="408"/>
                </a:lnTo>
                <a:lnTo>
                  <a:pt x="212" y="411"/>
                </a:lnTo>
                <a:lnTo>
                  <a:pt x="215" y="415"/>
                </a:lnTo>
                <a:lnTo>
                  <a:pt x="216" y="419"/>
                </a:lnTo>
                <a:lnTo>
                  <a:pt x="216" y="431"/>
                </a:lnTo>
                <a:lnTo>
                  <a:pt x="218" y="442"/>
                </a:lnTo>
                <a:lnTo>
                  <a:pt x="220" y="452"/>
                </a:lnTo>
                <a:lnTo>
                  <a:pt x="224" y="462"/>
                </a:lnTo>
                <a:lnTo>
                  <a:pt x="228" y="471"/>
                </a:lnTo>
                <a:lnTo>
                  <a:pt x="235" y="480"/>
                </a:lnTo>
                <a:lnTo>
                  <a:pt x="241" y="488"/>
                </a:lnTo>
                <a:lnTo>
                  <a:pt x="248" y="497"/>
                </a:lnTo>
                <a:lnTo>
                  <a:pt x="255" y="503"/>
                </a:lnTo>
                <a:lnTo>
                  <a:pt x="264" y="510"/>
                </a:lnTo>
                <a:lnTo>
                  <a:pt x="272" y="515"/>
                </a:lnTo>
                <a:lnTo>
                  <a:pt x="282" y="519"/>
                </a:lnTo>
                <a:lnTo>
                  <a:pt x="291" y="523"/>
                </a:lnTo>
                <a:lnTo>
                  <a:pt x="303" y="525"/>
                </a:lnTo>
                <a:lnTo>
                  <a:pt x="313" y="527"/>
                </a:lnTo>
                <a:lnTo>
                  <a:pt x="324" y="528"/>
                </a:lnTo>
                <a:lnTo>
                  <a:pt x="335" y="527"/>
                </a:lnTo>
                <a:lnTo>
                  <a:pt x="345" y="525"/>
                </a:lnTo>
                <a:lnTo>
                  <a:pt x="356" y="523"/>
                </a:lnTo>
                <a:lnTo>
                  <a:pt x="366" y="519"/>
                </a:lnTo>
                <a:lnTo>
                  <a:pt x="376" y="515"/>
                </a:lnTo>
                <a:lnTo>
                  <a:pt x="384" y="510"/>
                </a:lnTo>
                <a:lnTo>
                  <a:pt x="393" y="503"/>
                </a:lnTo>
                <a:lnTo>
                  <a:pt x="400" y="497"/>
                </a:lnTo>
                <a:lnTo>
                  <a:pt x="407" y="488"/>
                </a:lnTo>
                <a:lnTo>
                  <a:pt x="413" y="480"/>
                </a:lnTo>
                <a:lnTo>
                  <a:pt x="418" y="471"/>
                </a:lnTo>
                <a:lnTo>
                  <a:pt x="424" y="462"/>
                </a:lnTo>
                <a:lnTo>
                  <a:pt x="428" y="452"/>
                </a:lnTo>
                <a:lnTo>
                  <a:pt x="430" y="442"/>
                </a:lnTo>
                <a:lnTo>
                  <a:pt x="432" y="431"/>
                </a:lnTo>
                <a:lnTo>
                  <a:pt x="432" y="419"/>
                </a:lnTo>
                <a:lnTo>
                  <a:pt x="433" y="415"/>
                </a:lnTo>
                <a:lnTo>
                  <a:pt x="436" y="411"/>
                </a:lnTo>
                <a:lnTo>
                  <a:pt x="440" y="408"/>
                </a:lnTo>
                <a:lnTo>
                  <a:pt x="444" y="407"/>
                </a:lnTo>
                <a:lnTo>
                  <a:pt x="449" y="408"/>
                </a:lnTo>
                <a:lnTo>
                  <a:pt x="452" y="411"/>
                </a:lnTo>
                <a:lnTo>
                  <a:pt x="455" y="415"/>
                </a:lnTo>
                <a:lnTo>
                  <a:pt x="456" y="419"/>
                </a:lnTo>
                <a:lnTo>
                  <a:pt x="455" y="434"/>
                </a:lnTo>
                <a:lnTo>
                  <a:pt x="453" y="447"/>
                </a:lnTo>
                <a:lnTo>
                  <a:pt x="450" y="459"/>
                </a:lnTo>
                <a:lnTo>
                  <a:pt x="446" y="471"/>
                </a:lnTo>
                <a:lnTo>
                  <a:pt x="440" y="482"/>
                </a:lnTo>
                <a:lnTo>
                  <a:pt x="434" y="494"/>
                </a:lnTo>
                <a:lnTo>
                  <a:pt x="426" y="504"/>
                </a:lnTo>
                <a:lnTo>
                  <a:pt x="417" y="513"/>
                </a:lnTo>
                <a:lnTo>
                  <a:pt x="408" y="522"/>
                </a:lnTo>
                <a:lnTo>
                  <a:pt x="398" y="529"/>
                </a:lnTo>
                <a:lnTo>
                  <a:pt x="387" y="536"/>
                </a:lnTo>
                <a:lnTo>
                  <a:pt x="375" y="541"/>
                </a:lnTo>
                <a:lnTo>
                  <a:pt x="364" y="545"/>
                </a:lnTo>
                <a:lnTo>
                  <a:pt x="350" y="549"/>
                </a:lnTo>
                <a:lnTo>
                  <a:pt x="337" y="551"/>
                </a:lnTo>
                <a:lnTo>
                  <a:pt x="324" y="551"/>
                </a:lnTo>
                <a:close/>
                <a:moveTo>
                  <a:pt x="144" y="264"/>
                </a:moveTo>
                <a:lnTo>
                  <a:pt x="143" y="268"/>
                </a:lnTo>
                <a:lnTo>
                  <a:pt x="140" y="272"/>
                </a:lnTo>
                <a:lnTo>
                  <a:pt x="136" y="275"/>
                </a:lnTo>
                <a:lnTo>
                  <a:pt x="132" y="275"/>
                </a:lnTo>
                <a:lnTo>
                  <a:pt x="127" y="275"/>
                </a:lnTo>
                <a:lnTo>
                  <a:pt x="123" y="272"/>
                </a:lnTo>
                <a:lnTo>
                  <a:pt x="121" y="268"/>
                </a:lnTo>
                <a:lnTo>
                  <a:pt x="120" y="264"/>
                </a:lnTo>
                <a:lnTo>
                  <a:pt x="120" y="256"/>
                </a:lnTo>
                <a:lnTo>
                  <a:pt x="121" y="249"/>
                </a:lnTo>
                <a:lnTo>
                  <a:pt x="123" y="243"/>
                </a:lnTo>
                <a:lnTo>
                  <a:pt x="126" y="235"/>
                </a:lnTo>
                <a:lnTo>
                  <a:pt x="129" y="229"/>
                </a:lnTo>
                <a:lnTo>
                  <a:pt x="132" y="223"/>
                </a:lnTo>
                <a:lnTo>
                  <a:pt x="136" y="218"/>
                </a:lnTo>
                <a:lnTo>
                  <a:pt x="141" y="213"/>
                </a:lnTo>
                <a:lnTo>
                  <a:pt x="146" y="208"/>
                </a:lnTo>
                <a:lnTo>
                  <a:pt x="151" y="204"/>
                </a:lnTo>
                <a:lnTo>
                  <a:pt x="157" y="200"/>
                </a:lnTo>
                <a:lnTo>
                  <a:pt x="163" y="197"/>
                </a:lnTo>
                <a:lnTo>
                  <a:pt x="171" y="195"/>
                </a:lnTo>
                <a:lnTo>
                  <a:pt x="178" y="193"/>
                </a:lnTo>
                <a:lnTo>
                  <a:pt x="185" y="192"/>
                </a:lnTo>
                <a:lnTo>
                  <a:pt x="192" y="192"/>
                </a:lnTo>
                <a:lnTo>
                  <a:pt x="199" y="192"/>
                </a:lnTo>
                <a:lnTo>
                  <a:pt x="206" y="193"/>
                </a:lnTo>
                <a:lnTo>
                  <a:pt x="213" y="195"/>
                </a:lnTo>
                <a:lnTo>
                  <a:pt x="220" y="197"/>
                </a:lnTo>
                <a:lnTo>
                  <a:pt x="226" y="200"/>
                </a:lnTo>
                <a:lnTo>
                  <a:pt x="232" y="204"/>
                </a:lnTo>
                <a:lnTo>
                  <a:pt x="238" y="208"/>
                </a:lnTo>
                <a:lnTo>
                  <a:pt x="243" y="213"/>
                </a:lnTo>
                <a:lnTo>
                  <a:pt x="248" y="218"/>
                </a:lnTo>
                <a:lnTo>
                  <a:pt x="252" y="223"/>
                </a:lnTo>
                <a:lnTo>
                  <a:pt x="255" y="229"/>
                </a:lnTo>
                <a:lnTo>
                  <a:pt x="258" y="235"/>
                </a:lnTo>
                <a:lnTo>
                  <a:pt x="261" y="243"/>
                </a:lnTo>
                <a:lnTo>
                  <a:pt x="262" y="249"/>
                </a:lnTo>
                <a:lnTo>
                  <a:pt x="263" y="256"/>
                </a:lnTo>
                <a:lnTo>
                  <a:pt x="264" y="264"/>
                </a:lnTo>
                <a:lnTo>
                  <a:pt x="263" y="268"/>
                </a:lnTo>
                <a:lnTo>
                  <a:pt x="260" y="272"/>
                </a:lnTo>
                <a:lnTo>
                  <a:pt x="257" y="275"/>
                </a:lnTo>
                <a:lnTo>
                  <a:pt x="252" y="275"/>
                </a:lnTo>
                <a:lnTo>
                  <a:pt x="247" y="275"/>
                </a:lnTo>
                <a:lnTo>
                  <a:pt x="244" y="272"/>
                </a:lnTo>
                <a:lnTo>
                  <a:pt x="241" y="268"/>
                </a:lnTo>
                <a:lnTo>
                  <a:pt x="240" y="264"/>
                </a:lnTo>
                <a:lnTo>
                  <a:pt x="239" y="254"/>
                </a:lnTo>
                <a:lnTo>
                  <a:pt x="236" y="245"/>
                </a:lnTo>
                <a:lnTo>
                  <a:pt x="231" y="236"/>
                </a:lnTo>
                <a:lnTo>
                  <a:pt x="225" y="229"/>
                </a:lnTo>
                <a:lnTo>
                  <a:pt x="218" y="223"/>
                </a:lnTo>
                <a:lnTo>
                  <a:pt x="210" y="219"/>
                </a:lnTo>
                <a:lnTo>
                  <a:pt x="201" y="216"/>
                </a:lnTo>
                <a:lnTo>
                  <a:pt x="192" y="215"/>
                </a:lnTo>
                <a:lnTo>
                  <a:pt x="182" y="216"/>
                </a:lnTo>
                <a:lnTo>
                  <a:pt x="174" y="219"/>
                </a:lnTo>
                <a:lnTo>
                  <a:pt x="164" y="223"/>
                </a:lnTo>
                <a:lnTo>
                  <a:pt x="157" y="229"/>
                </a:lnTo>
                <a:lnTo>
                  <a:pt x="152" y="236"/>
                </a:lnTo>
                <a:lnTo>
                  <a:pt x="147" y="245"/>
                </a:lnTo>
                <a:lnTo>
                  <a:pt x="145" y="254"/>
                </a:lnTo>
                <a:lnTo>
                  <a:pt x="144" y="264"/>
                </a:lnTo>
                <a:close/>
                <a:moveTo>
                  <a:pt x="641" y="1"/>
                </a:moveTo>
                <a:lnTo>
                  <a:pt x="637" y="0"/>
                </a:lnTo>
                <a:lnTo>
                  <a:pt x="634" y="0"/>
                </a:lnTo>
                <a:lnTo>
                  <a:pt x="631" y="1"/>
                </a:lnTo>
                <a:lnTo>
                  <a:pt x="628" y="3"/>
                </a:lnTo>
                <a:lnTo>
                  <a:pt x="621" y="9"/>
                </a:lnTo>
                <a:lnTo>
                  <a:pt x="612" y="14"/>
                </a:lnTo>
                <a:lnTo>
                  <a:pt x="600" y="19"/>
                </a:lnTo>
                <a:lnTo>
                  <a:pt x="588" y="24"/>
                </a:lnTo>
                <a:lnTo>
                  <a:pt x="573" y="29"/>
                </a:lnTo>
                <a:lnTo>
                  <a:pt x="557" y="33"/>
                </a:lnTo>
                <a:lnTo>
                  <a:pt x="538" y="38"/>
                </a:lnTo>
                <a:lnTo>
                  <a:pt x="519" y="41"/>
                </a:lnTo>
                <a:lnTo>
                  <a:pt x="499" y="45"/>
                </a:lnTo>
                <a:lnTo>
                  <a:pt x="476" y="49"/>
                </a:lnTo>
                <a:lnTo>
                  <a:pt x="453" y="51"/>
                </a:lnTo>
                <a:lnTo>
                  <a:pt x="429" y="53"/>
                </a:lnTo>
                <a:lnTo>
                  <a:pt x="404" y="55"/>
                </a:lnTo>
                <a:lnTo>
                  <a:pt x="378" y="56"/>
                </a:lnTo>
                <a:lnTo>
                  <a:pt x="351" y="57"/>
                </a:lnTo>
                <a:lnTo>
                  <a:pt x="324" y="57"/>
                </a:lnTo>
                <a:lnTo>
                  <a:pt x="269" y="56"/>
                </a:lnTo>
                <a:lnTo>
                  <a:pt x="217" y="53"/>
                </a:lnTo>
                <a:lnTo>
                  <a:pt x="194" y="51"/>
                </a:lnTo>
                <a:lnTo>
                  <a:pt x="171" y="49"/>
                </a:lnTo>
                <a:lnTo>
                  <a:pt x="148" y="45"/>
                </a:lnTo>
                <a:lnTo>
                  <a:pt x="128" y="42"/>
                </a:lnTo>
                <a:lnTo>
                  <a:pt x="109" y="38"/>
                </a:lnTo>
                <a:lnTo>
                  <a:pt x="90" y="34"/>
                </a:lnTo>
                <a:lnTo>
                  <a:pt x="75" y="30"/>
                </a:lnTo>
                <a:lnTo>
                  <a:pt x="60" y="25"/>
                </a:lnTo>
                <a:lnTo>
                  <a:pt x="48" y="20"/>
                </a:lnTo>
                <a:lnTo>
                  <a:pt x="36" y="15"/>
                </a:lnTo>
                <a:lnTo>
                  <a:pt x="27" y="9"/>
                </a:lnTo>
                <a:lnTo>
                  <a:pt x="20" y="3"/>
                </a:lnTo>
                <a:lnTo>
                  <a:pt x="17" y="1"/>
                </a:lnTo>
                <a:lnTo>
                  <a:pt x="14" y="0"/>
                </a:ln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2" y="5"/>
                </a:lnTo>
                <a:lnTo>
                  <a:pt x="0" y="8"/>
                </a:lnTo>
                <a:lnTo>
                  <a:pt x="0" y="11"/>
                </a:lnTo>
                <a:lnTo>
                  <a:pt x="0" y="359"/>
                </a:lnTo>
                <a:lnTo>
                  <a:pt x="1" y="379"/>
                </a:lnTo>
                <a:lnTo>
                  <a:pt x="3" y="397"/>
                </a:lnTo>
                <a:lnTo>
                  <a:pt x="6" y="415"/>
                </a:lnTo>
                <a:lnTo>
                  <a:pt x="11" y="434"/>
                </a:lnTo>
                <a:lnTo>
                  <a:pt x="17" y="451"/>
                </a:lnTo>
                <a:lnTo>
                  <a:pt x="24" y="468"/>
                </a:lnTo>
                <a:lnTo>
                  <a:pt x="32" y="485"/>
                </a:lnTo>
                <a:lnTo>
                  <a:pt x="41" y="502"/>
                </a:lnTo>
                <a:lnTo>
                  <a:pt x="51" y="518"/>
                </a:lnTo>
                <a:lnTo>
                  <a:pt x="62" y="533"/>
                </a:lnTo>
                <a:lnTo>
                  <a:pt x="73" y="548"/>
                </a:lnTo>
                <a:lnTo>
                  <a:pt x="85" y="563"/>
                </a:lnTo>
                <a:lnTo>
                  <a:pt x="97" y="577"/>
                </a:lnTo>
                <a:lnTo>
                  <a:pt x="111" y="590"/>
                </a:lnTo>
                <a:lnTo>
                  <a:pt x="124" y="603"/>
                </a:lnTo>
                <a:lnTo>
                  <a:pt x="137" y="615"/>
                </a:lnTo>
                <a:lnTo>
                  <a:pt x="151" y="628"/>
                </a:lnTo>
                <a:lnTo>
                  <a:pt x="164" y="639"/>
                </a:lnTo>
                <a:lnTo>
                  <a:pt x="179" y="649"/>
                </a:lnTo>
                <a:lnTo>
                  <a:pt x="193" y="659"/>
                </a:lnTo>
                <a:lnTo>
                  <a:pt x="219" y="677"/>
                </a:lnTo>
                <a:lnTo>
                  <a:pt x="246" y="692"/>
                </a:lnTo>
                <a:lnTo>
                  <a:pt x="270" y="704"/>
                </a:lnTo>
                <a:lnTo>
                  <a:pt x="291" y="713"/>
                </a:lnTo>
                <a:lnTo>
                  <a:pt x="301" y="716"/>
                </a:lnTo>
                <a:lnTo>
                  <a:pt x="310" y="718"/>
                </a:lnTo>
                <a:lnTo>
                  <a:pt x="317" y="719"/>
                </a:lnTo>
                <a:lnTo>
                  <a:pt x="324" y="720"/>
                </a:lnTo>
                <a:lnTo>
                  <a:pt x="331" y="719"/>
                </a:lnTo>
                <a:lnTo>
                  <a:pt x="338" y="718"/>
                </a:lnTo>
                <a:lnTo>
                  <a:pt x="347" y="716"/>
                </a:lnTo>
                <a:lnTo>
                  <a:pt x="356" y="713"/>
                </a:lnTo>
                <a:lnTo>
                  <a:pt x="378" y="704"/>
                </a:lnTo>
                <a:lnTo>
                  <a:pt x="402" y="692"/>
                </a:lnTo>
                <a:lnTo>
                  <a:pt x="429" y="677"/>
                </a:lnTo>
                <a:lnTo>
                  <a:pt x="455" y="659"/>
                </a:lnTo>
                <a:lnTo>
                  <a:pt x="469" y="649"/>
                </a:lnTo>
                <a:lnTo>
                  <a:pt x="483" y="639"/>
                </a:lnTo>
                <a:lnTo>
                  <a:pt x="497" y="628"/>
                </a:lnTo>
                <a:lnTo>
                  <a:pt x="511" y="615"/>
                </a:lnTo>
                <a:lnTo>
                  <a:pt x="524" y="603"/>
                </a:lnTo>
                <a:lnTo>
                  <a:pt x="537" y="590"/>
                </a:lnTo>
                <a:lnTo>
                  <a:pt x="551" y="577"/>
                </a:lnTo>
                <a:lnTo>
                  <a:pt x="563" y="563"/>
                </a:lnTo>
                <a:lnTo>
                  <a:pt x="575" y="548"/>
                </a:lnTo>
                <a:lnTo>
                  <a:pt x="586" y="533"/>
                </a:lnTo>
                <a:lnTo>
                  <a:pt x="597" y="518"/>
                </a:lnTo>
                <a:lnTo>
                  <a:pt x="606" y="502"/>
                </a:lnTo>
                <a:lnTo>
                  <a:pt x="616" y="485"/>
                </a:lnTo>
                <a:lnTo>
                  <a:pt x="624" y="468"/>
                </a:lnTo>
                <a:lnTo>
                  <a:pt x="631" y="451"/>
                </a:lnTo>
                <a:lnTo>
                  <a:pt x="637" y="434"/>
                </a:lnTo>
                <a:lnTo>
                  <a:pt x="642" y="415"/>
                </a:lnTo>
                <a:lnTo>
                  <a:pt x="645" y="397"/>
                </a:lnTo>
                <a:lnTo>
                  <a:pt x="647" y="379"/>
                </a:lnTo>
                <a:lnTo>
                  <a:pt x="648" y="359"/>
                </a:lnTo>
                <a:lnTo>
                  <a:pt x="648" y="11"/>
                </a:lnTo>
                <a:lnTo>
                  <a:pt x="648" y="8"/>
                </a:lnTo>
                <a:lnTo>
                  <a:pt x="646" y="5"/>
                </a:lnTo>
                <a:lnTo>
                  <a:pt x="644" y="3"/>
                </a:lnTo>
                <a:lnTo>
                  <a:pt x="64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707">
            <a:extLst>
              <a:ext uri="{FF2B5EF4-FFF2-40B4-BE49-F238E27FC236}">
                <a16:creationId xmlns="" xmlns:a16="http://schemas.microsoft.com/office/drawing/2014/main" id="{942CA40F-711D-4EB5-AEB4-A4D1E567D512}"/>
              </a:ext>
            </a:extLst>
          </p:cNvPr>
          <p:cNvSpPr>
            <a:spLocks noEditPoints="1"/>
          </p:cNvSpPr>
          <p:nvPr/>
        </p:nvSpPr>
        <p:spPr bwMode="auto">
          <a:xfrm>
            <a:off x="8010144" y="5145024"/>
            <a:ext cx="1011936" cy="694944"/>
          </a:xfrm>
          <a:custGeom>
            <a:avLst/>
            <a:gdLst>
              <a:gd name="T0" fmla="*/ 504 w 648"/>
              <a:gd name="T1" fmla="*/ 264 h 720"/>
              <a:gd name="T2" fmla="*/ 482 w 648"/>
              <a:gd name="T3" fmla="*/ 223 h 720"/>
              <a:gd name="T4" fmla="*/ 438 w 648"/>
              <a:gd name="T5" fmla="*/ 219 h 720"/>
              <a:gd name="T6" fmla="*/ 409 w 648"/>
              <a:gd name="T7" fmla="*/ 254 h 720"/>
              <a:gd name="T8" fmla="*/ 396 w 648"/>
              <a:gd name="T9" fmla="*/ 275 h 720"/>
              <a:gd name="T10" fmla="*/ 384 w 648"/>
              <a:gd name="T11" fmla="*/ 256 h 720"/>
              <a:gd name="T12" fmla="*/ 396 w 648"/>
              <a:gd name="T13" fmla="*/ 223 h 720"/>
              <a:gd name="T14" fmla="*/ 421 w 648"/>
              <a:gd name="T15" fmla="*/ 200 h 720"/>
              <a:gd name="T16" fmla="*/ 456 w 648"/>
              <a:gd name="T17" fmla="*/ 192 h 720"/>
              <a:gd name="T18" fmla="*/ 491 w 648"/>
              <a:gd name="T19" fmla="*/ 200 h 720"/>
              <a:gd name="T20" fmla="*/ 516 w 648"/>
              <a:gd name="T21" fmla="*/ 223 h 720"/>
              <a:gd name="T22" fmla="*/ 527 w 648"/>
              <a:gd name="T23" fmla="*/ 256 h 720"/>
              <a:gd name="T24" fmla="*/ 516 w 648"/>
              <a:gd name="T25" fmla="*/ 275 h 720"/>
              <a:gd name="T26" fmla="*/ 272 w 648"/>
              <a:gd name="T27" fmla="*/ 541 h 720"/>
              <a:gd name="T28" fmla="*/ 222 w 648"/>
              <a:gd name="T29" fmla="*/ 504 h 720"/>
              <a:gd name="T30" fmla="*/ 195 w 648"/>
              <a:gd name="T31" fmla="*/ 447 h 720"/>
              <a:gd name="T32" fmla="*/ 199 w 648"/>
              <a:gd name="T33" fmla="*/ 408 h 720"/>
              <a:gd name="T34" fmla="*/ 216 w 648"/>
              <a:gd name="T35" fmla="*/ 419 h 720"/>
              <a:gd name="T36" fmla="*/ 228 w 648"/>
              <a:gd name="T37" fmla="*/ 471 h 720"/>
              <a:gd name="T38" fmla="*/ 264 w 648"/>
              <a:gd name="T39" fmla="*/ 510 h 720"/>
              <a:gd name="T40" fmla="*/ 313 w 648"/>
              <a:gd name="T41" fmla="*/ 527 h 720"/>
              <a:gd name="T42" fmla="*/ 366 w 648"/>
              <a:gd name="T43" fmla="*/ 519 h 720"/>
              <a:gd name="T44" fmla="*/ 407 w 648"/>
              <a:gd name="T45" fmla="*/ 488 h 720"/>
              <a:gd name="T46" fmla="*/ 430 w 648"/>
              <a:gd name="T47" fmla="*/ 442 h 720"/>
              <a:gd name="T48" fmla="*/ 440 w 648"/>
              <a:gd name="T49" fmla="*/ 408 h 720"/>
              <a:gd name="T50" fmla="*/ 456 w 648"/>
              <a:gd name="T51" fmla="*/ 419 h 720"/>
              <a:gd name="T52" fmla="*/ 440 w 648"/>
              <a:gd name="T53" fmla="*/ 482 h 720"/>
              <a:gd name="T54" fmla="*/ 398 w 648"/>
              <a:gd name="T55" fmla="*/ 529 h 720"/>
              <a:gd name="T56" fmla="*/ 337 w 648"/>
              <a:gd name="T57" fmla="*/ 551 h 720"/>
              <a:gd name="T58" fmla="*/ 136 w 648"/>
              <a:gd name="T59" fmla="*/ 275 h 720"/>
              <a:gd name="T60" fmla="*/ 120 w 648"/>
              <a:gd name="T61" fmla="*/ 264 h 720"/>
              <a:gd name="T62" fmla="*/ 129 w 648"/>
              <a:gd name="T63" fmla="*/ 229 h 720"/>
              <a:gd name="T64" fmla="*/ 151 w 648"/>
              <a:gd name="T65" fmla="*/ 204 h 720"/>
              <a:gd name="T66" fmla="*/ 185 w 648"/>
              <a:gd name="T67" fmla="*/ 192 h 720"/>
              <a:gd name="T68" fmla="*/ 220 w 648"/>
              <a:gd name="T69" fmla="*/ 197 h 720"/>
              <a:gd name="T70" fmla="*/ 248 w 648"/>
              <a:gd name="T71" fmla="*/ 218 h 720"/>
              <a:gd name="T72" fmla="*/ 262 w 648"/>
              <a:gd name="T73" fmla="*/ 249 h 720"/>
              <a:gd name="T74" fmla="*/ 257 w 648"/>
              <a:gd name="T75" fmla="*/ 275 h 720"/>
              <a:gd name="T76" fmla="*/ 240 w 648"/>
              <a:gd name="T77" fmla="*/ 264 h 720"/>
              <a:gd name="T78" fmla="*/ 218 w 648"/>
              <a:gd name="T79" fmla="*/ 223 h 720"/>
              <a:gd name="T80" fmla="*/ 174 w 648"/>
              <a:gd name="T81" fmla="*/ 219 h 720"/>
              <a:gd name="T82" fmla="*/ 145 w 648"/>
              <a:gd name="T83" fmla="*/ 254 h 720"/>
              <a:gd name="T84" fmla="*/ 631 w 648"/>
              <a:gd name="T85" fmla="*/ 1 h 720"/>
              <a:gd name="T86" fmla="*/ 588 w 648"/>
              <a:gd name="T87" fmla="*/ 24 h 720"/>
              <a:gd name="T88" fmla="*/ 499 w 648"/>
              <a:gd name="T89" fmla="*/ 45 h 720"/>
              <a:gd name="T90" fmla="*/ 378 w 648"/>
              <a:gd name="T91" fmla="*/ 56 h 720"/>
              <a:gd name="T92" fmla="*/ 194 w 648"/>
              <a:gd name="T93" fmla="*/ 51 h 720"/>
              <a:gd name="T94" fmla="*/ 90 w 648"/>
              <a:gd name="T95" fmla="*/ 34 h 720"/>
              <a:gd name="T96" fmla="*/ 27 w 648"/>
              <a:gd name="T97" fmla="*/ 9 h 720"/>
              <a:gd name="T98" fmla="*/ 7 w 648"/>
              <a:gd name="T99" fmla="*/ 1 h 720"/>
              <a:gd name="T100" fmla="*/ 0 w 648"/>
              <a:gd name="T101" fmla="*/ 359 h 720"/>
              <a:gd name="T102" fmla="*/ 17 w 648"/>
              <a:gd name="T103" fmla="*/ 451 h 720"/>
              <a:gd name="T104" fmla="*/ 62 w 648"/>
              <a:gd name="T105" fmla="*/ 533 h 720"/>
              <a:gd name="T106" fmla="*/ 124 w 648"/>
              <a:gd name="T107" fmla="*/ 603 h 720"/>
              <a:gd name="T108" fmla="*/ 193 w 648"/>
              <a:gd name="T109" fmla="*/ 659 h 720"/>
              <a:gd name="T110" fmla="*/ 301 w 648"/>
              <a:gd name="T111" fmla="*/ 716 h 720"/>
              <a:gd name="T112" fmla="*/ 338 w 648"/>
              <a:gd name="T113" fmla="*/ 718 h 720"/>
              <a:gd name="T114" fmla="*/ 429 w 648"/>
              <a:gd name="T115" fmla="*/ 677 h 720"/>
              <a:gd name="T116" fmla="*/ 511 w 648"/>
              <a:gd name="T117" fmla="*/ 615 h 720"/>
              <a:gd name="T118" fmla="*/ 575 w 648"/>
              <a:gd name="T119" fmla="*/ 548 h 720"/>
              <a:gd name="T120" fmla="*/ 624 w 648"/>
              <a:gd name="T121" fmla="*/ 468 h 720"/>
              <a:gd name="T122" fmla="*/ 647 w 648"/>
              <a:gd name="T123" fmla="*/ 379 h 720"/>
              <a:gd name="T124" fmla="*/ 644 w 648"/>
              <a:gd name="T125" fmla="*/ 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8" h="720">
                <a:moveTo>
                  <a:pt x="516" y="275"/>
                </a:moveTo>
                <a:lnTo>
                  <a:pt x="511" y="275"/>
                </a:lnTo>
                <a:lnTo>
                  <a:pt x="508" y="272"/>
                </a:lnTo>
                <a:lnTo>
                  <a:pt x="505" y="268"/>
                </a:lnTo>
                <a:lnTo>
                  <a:pt x="504" y="264"/>
                </a:lnTo>
                <a:lnTo>
                  <a:pt x="503" y="254"/>
                </a:lnTo>
                <a:lnTo>
                  <a:pt x="501" y="245"/>
                </a:lnTo>
                <a:lnTo>
                  <a:pt x="496" y="236"/>
                </a:lnTo>
                <a:lnTo>
                  <a:pt x="490" y="229"/>
                </a:lnTo>
                <a:lnTo>
                  <a:pt x="482" y="223"/>
                </a:lnTo>
                <a:lnTo>
                  <a:pt x="474" y="219"/>
                </a:lnTo>
                <a:lnTo>
                  <a:pt x="465" y="216"/>
                </a:lnTo>
                <a:lnTo>
                  <a:pt x="456" y="215"/>
                </a:lnTo>
                <a:lnTo>
                  <a:pt x="446" y="216"/>
                </a:lnTo>
                <a:lnTo>
                  <a:pt x="438" y="219"/>
                </a:lnTo>
                <a:lnTo>
                  <a:pt x="430" y="223"/>
                </a:lnTo>
                <a:lnTo>
                  <a:pt x="423" y="229"/>
                </a:lnTo>
                <a:lnTo>
                  <a:pt x="416" y="236"/>
                </a:lnTo>
                <a:lnTo>
                  <a:pt x="411" y="245"/>
                </a:lnTo>
                <a:lnTo>
                  <a:pt x="409" y="254"/>
                </a:lnTo>
                <a:lnTo>
                  <a:pt x="408" y="264"/>
                </a:lnTo>
                <a:lnTo>
                  <a:pt x="407" y="268"/>
                </a:lnTo>
                <a:lnTo>
                  <a:pt x="404" y="272"/>
                </a:lnTo>
                <a:lnTo>
                  <a:pt x="400" y="275"/>
                </a:lnTo>
                <a:lnTo>
                  <a:pt x="396" y="275"/>
                </a:lnTo>
                <a:lnTo>
                  <a:pt x="391" y="275"/>
                </a:lnTo>
                <a:lnTo>
                  <a:pt x="388" y="272"/>
                </a:lnTo>
                <a:lnTo>
                  <a:pt x="385" y="268"/>
                </a:lnTo>
                <a:lnTo>
                  <a:pt x="384" y="264"/>
                </a:lnTo>
                <a:lnTo>
                  <a:pt x="384" y="256"/>
                </a:lnTo>
                <a:lnTo>
                  <a:pt x="385" y="249"/>
                </a:lnTo>
                <a:lnTo>
                  <a:pt x="387" y="243"/>
                </a:lnTo>
                <a:lnTo>
                  <a:pt x="390" y="235"/>
                </a:lnTo>
                <a:lnTo>
                  <a:pt x="393" y="229"/>
                </a:lnTo>
                <a:lnTo>
                  <a:pt x="396" y="223"/>
                </a:lnTo>
                <a:lnTo>
                  <a:pt x="400" y="218"/>
                </a:lnTo>
                <a:lnTo>
                  <a:pt x="405" y="213"/>
                </a:lnTo>
                <a:lnTo>
                  <a:pt x="410" y="208"/>
                </a:lnTo>
                <a:lnTo>
                  <a:pt x="415" y="204"/>
                </a:lnTo>
                <a:lnTo>
                  <a:pt x="421" y="200"/>
                </a:lnTo>
                <a:lnTo>
                  <a:pt x="428" y="197"/>
                </a:lnTo>
                <a:lnTo>
                  <a:pt x="435" y="195"/>
                </a:lnTo>
                <a:lnTo>
                  <a:pt x="442" y="193"/>
                </a:lnTo>
                <a:lnTo>
                  <a:pt x="449" y="192"/>
                </a:lnTo>
                <a:lnTo>
                  <a:pt x="456" y="192"/>
                </a:lnTo>
                <a:lnTo>
                  <a:pt x="463" y="192"/>
                </a:lnTo>
                <a:lnTo>
                  <a:pt x="470" y="193"/>
                </a:lnTo>
                <a:lnTo>
                  <a:pt x="477" y="195"/>
                </a:lnTo>
                <a:lnTo>
                  <a:pt x="484" y="197"/>
                </a:lnTo>
                <a:lnTo>
                  <a:pt x="491" y="200"/>
                </a:lnTo>
                <a:lnTo>
                  <a:pt x="497" y="204"/>
                </a:lnTo>
                <a:lnTo>
                  <a:pt x="502" y="208"/>
                </a:lnTo>
                <a:lnTo>
                  <a:pt x="507" y="213"/>
                </a:lnTo>
                <a:lnTo>
                  <a:pt x="512" y="218"/>
                </a:lnTo>
                <a:lnTo>
                  <a:pt x="516" y="223"/>
                </a:lnTo>
                <a:lnTo>
                  <a:pt x="519" y="229"/>
                </a:lnTo>
                <a:lnTo>
                  <a:pt x="522" y="235"/>
                </a:lnTo>
                <a:lnTo>
                  <a:pt x="525" y="243"/>
                </a:lnTo>
                <a:lnTo>
                  <a:pt x="526" y="249"/>
                </a:lnTo>
                <a:lnTo>
                  <a:pt x="527" y="256"/>
                </a:lnTo>
                <a:lnTo>
                  <a:pt x="528" y="264"/>
                </a:lnTo>
                <a:lnTo>
                  <a:pt x="527" y="268"/>
                </a:lnTo>
                <a:lnTo>
                  <a:pt x="524" y="272"/>
                </a:lnTo>
                <a:lnTo>
                  <a:pt x="521" y="275"/>
                </a:lnTo>
                <a:lnTo>
                  <a:pt x="516" y="275"/>
                </a:lnTo>
                <a:close/>
                <a:moveTo>
                  <a:pt x="324" y="551"/>
                </a:moveTo>
                <a:lnTo>
                  <a:pt x="311" y="551"/>
                </a:lnTo>
                <a:lnTo>
                  <a:pt x="298" y="549"/>
                </a:lnTo>
                <a:lnTo>
                  <a:pt x="284" y="545"/>
                </a:lnTo>
                <a:lnTo>
                  <a:pt x="272" y="541"/>
                </a:lnTo>
                <a:lnTo>
                  <a:pt x="261" y="536"/>
                </a:lnTo>
                <a:lnTo>
                  <a:pt x="250" y="529"/>
                </a:lnTo>
                <a:lnTo>
                  <a:pt x="240" y="522"/>
                </a:lnTo>
                <a:lnTo>
                  <a:pt x="230" y="513"/>
                </a:lnTo>
                <a:lnTo>
                  <a:pt x="222" y="504"/>
                </a:lnTo>
                <a:lnTo>
                  <a:pt x="214" y="494"/>
                </a:lnTo>
                <a:lnTo>
                  <a:pt x="208" y="482"/>
                </a:lnTo>
                <a:lnTo>
                  <a:pt x="202" y="471"/>
                </a:lnTo>
                <a:lnTo>
                  <a:pt x="198" y="459"/>
                </a:lnTo>
                <a:lnTo>
                  <a:pt x="195" y="447"/>
                </a:lnTo>
                <a:lnTo>
                  <a:pt x="193" y="434"/>
                </a:lnTo>
                <a:lnTo>
                  <a:pt x="192" y="419"/>
                </a:lnTo>
                <a:lnTo>
                  <a:pt x="193" y="415"/>
                </a:lnTo>
                <a:lnTo>
                  <a:pt x="195" y="411"/>
                </a:lnTo>
                <a:lnTo>
                  <a:pt x="199" y="408"/>
                </a:lnTo>
                <a:lnTo>
                  <a:pt x="204" y="407"/>
                </a:lnTo>
                <a:lnTo>
                  <a:pt x="208" y="408"/>
                </a:lnTo>
                <a:lnTo>
                  <a:pt x="212" y="411"/>
                </a:lnTo>
                <a:lnTo>
                  <a:pt x="215" y="415"/>
                </a:lnTo>
                <a:lnTo>
                  <a:pt x="216" y="419"/>
                </a:lnTo>
                <a:lnTo>
                  <a:pt x="216" y="431"/>
                </a:lnTo>
                <a:lnTo>
                  <a:pt x="218" y="442"/>
                </a:lnTo>
                <a:lnTo>
                  <a:pt x="220" y="452"/>
                </a:lnTo>
                <a:lnTo>
                  <a:pt x="224" y="462"/>
                </a:lnTo>
                <a:lnTo>
                  <a:pt x="228" y="471"/>
                </a:lnTo>
                <a:lnTo>
                  <a:pt x="235" y="480"/>
                </a:lnTo>
                <a:lnTo>
                  <a:pt x="241" y="488"/>
                </a:lnTo>
                <a:lnTo>
                  <a:pt x="248" y="497"/>
                </a:lnTo>
                <a:lnTo>
                  <a:pt x="255" y="503"/>
                </a:lnTo>
                <a:lnTo>
                  <a:pt x="264" y="510"/>
                </a:lnTo>
                <a:lnTo>
                  <a:pt x="272" y="515"/>
                </a:lnTo>
                <a:lnTo>
                  <a:pt x="282" y="519"/>
                </a:lnTo>
                <a:lnTo>
                  <a:pt x="291" y="523"/>
                </a:lnTo>
                <a:lnTo>
                  <a:pt x="303" y="525"/>
                </a:lnTo>
                <a:lnTo>
                  <a:pt x="313" y="527"/>
                </a:lnTo>
                <a:lnTo>
                  <a:pt x="324" y="528"/>
                </a:lnTo>
                <a:lnTo>
                  <a:pt x="335" y="527"/>
                </a:lnTo>
                <a:lnTo>
                  <a:pt x="345" y="525"/>
                </a:lnTo>
                <a:lnTo>
                  <a:pt x="356" y="523"/>
                </a:lnTo>
                <a:lnTo>
                  <a:pt x="366" y="519"/>
                </a:lnTo>
                <a:lnTo>
                  <a:pt x="376" y="515"/>
                </a:lnTo>
                <a:lnTo>
                  <a:pt x="384" y="510"/>
                </a:lnTo>
                <a:lnTo>
                  <a:pt x="393" y="503"/>
                </a:lnTo>
                <a:lnTo>
                  <a:pt x="400" y="497"/>
                </a:lnTo>
                <a:lnTo>
                  <a:pt x="407" y="488"/>
                </a:lnTo>
                <a:lnTo>
                  <a:pt x="413" y="480"/>
                </a:lnTo>
                <a:lnTo>
                  <a:pt x="418" y="471"/>
                </a:lnTo>
                <a:lnTo>
                  <a:pt x="424" y="462"/>
                </a:lnTo>
                <a:lnTo>
                  <a:pt x="428" y="452"/>
                </a:lnTo>
                <a:lnTo>
                  <a:pt x="430" y="442"/>
                </a:lnTo>
                <a:lnTo>
                  <a:pt x="432" y="431"/>
                </a:lnTo>
                <a:lnTo>
                  <a:pt x="432" y="419"/>
                </a:lnTo>
                <a:lnTo>
                  <a:pt x="433" y="415"/>
                </a:lnTo>
                <a:lnTo>
                  <a:pt x="436" y="411"/>
                </a:lnTo>
                <a:lnTo>
                  <a:pt x="440" y="408"/>
                </a:lnTo>
                <a:lnTo>
                  <a:pt x="444" y="407"/>
                </a:lnTo>
                <a:lnTo>
                  <a:pt x="449" y="408"/>
                </a:lnTo>
                <a:lnTo>
                  <a:pt x="452" y="411"/>
                </a:lnTo>
                <a:lnTo>
                  <a:pt x="455" y="415"/>
                </a:lnTo>
                <a:lnTo>
                  <a:pt x="456" y="419"/>
                </a:lnTo>
                <a:lnTo>
                  <a:pt x="455" y="434"/>
                </a:lnTo>
                <a:lnTo>
                  <a:pt x="453" y="447"/>
                </a:lnTo>
                <a:lnTo>
                  <a:pt x="450" y="459"/>
                </a:lnTo>
                <a:lnTo>
                  <a:pt x="446" y="471"/>
                </a:lnTo>
                <a:lnTo>
                  <a:pt x="440" y="482"/>
                </a:lnTo>
                <a:lnTo>
                  <a:pt x="434" y="494"/>
                </a:lnTo>
                <a:lnTo>
                  <a:pt x="426" y="504"/>
                </a:lnTo>
                <a:lnTo>
                  <a:pt x="417" y="513"/>
                </a:lnTo>
                <a:lnTo>
                  <a:pt x="408" y="522"/>
                </a:lnTo>
                <a:lnTo>
                  <a:pt x="398" y="529"/>
                </a:lnTo>
                <a:lnTo>
                  <a:pt x="387" y="536"/>
                </a:lnTo>
                <a:lnTo>
                  <a:pt x="375" y="541"/>
                </a:lnTo>
                <a:lnTo>
                  <a:pt x="364" y="545"/>
                </a:lnTo>
                <a:lnTo>
                  <a:pt x="350" y="549"/>
                </a:lnTo>
                <a:lnTo>
                  <a:pt x="337" y="551"/>
                </a:lnTo>
                <a:lnTo>
                  <a:pt x="324" y="551"/>
                </a:lnTo>
                <a:close/>
                <a:moveTo>
                  <a:pt x="144" y="264"/>
                </a:moveTo>
                <a:lnTo>
                  <a:pt x="143" y="268"/>
                </a:lnTo>
                <a:lnTo>
                  <a:pt x="140" y="272"/>
                </a:lnTo>
                <a:lnTo>
                  <a:pt x="136" y="275"/>
                </a:lnTo>
                <a:lnTo>
                  <a:pt x="132" y="275"/>
                </a:lnTo>
                <a:lnTo>
                  <a:pt x="127" y="275"/>
                </a:lnTo>
                <a:lnTo>
                  <a:pt x="123" y="272"/>
                </a:lnTo>
                <a:lnTo>
                  <a:pt x="121" y="268"/>
                </a:lnTo>
                <a:lnTo>
                  <a:pt x="120" y="264"/>
                </a:lnTo>
                <a:lnTo>
                  <a:pt x="120" y="256"/>
                </a:lnTo>
                <a:lnTo>
                  <a:pt x="121" y="249"/>
                </a:lnTo>
                <a:lnTo>
                  <a:pt x="123" y="243"/>
                </a:lnTo>
                <a:lnTo>
                  <a:pt x="126" y="235"/>
                </a:lnTo>
                <a:lnTo>
                  <a:pt x="129" y="229"/>
                </a:lnTo>
                <a:lnTo>
                  <a:pt x="132" y="223"/>
                </a:lnTo>
                <a:lnTo>
                  <a:pt x="136" y="218"/>
                </a:lnTo>
                <a:lnTo>
                  <a:pt x="141" y="213"/>
                </a:lnTo>
                <a:lnTo>
                  <a:pt x="146" y="208"/>
                </a:lnTo>
                <a:lnTo>
                  <a:pt x="151" y="204"/>
                </a:lnTo>
                <a:lnTo>
                  <a:pt x="157" y="200"/>
                </a:lnTo>
                <a:lnTo>
                  <a:pt x="163" y="197"/>
                </a:lnTo>
                <a:lnTo>
                  <a:pt x="171" y="195"/>
                </a:lnTo>
                <a:lnTo>
                  <a:pt x="178" y="193"/>
                </a:lnTo>
                <a:lnTo>
                  <a:pt x="185" y="192"/>
                </a:lnTo>
                <a:lnTo>
                  <a:pt x="192" y="192"/>
                </a:lnTo>
                <a:lnTo>
                  <a:pt x="199" y="192"/>
                </a:lnTo>
                <a:lnTo>
                  <a:pt x="206" y="193"/>
                </a:lnTo>
                <a:lnTo>
                  <a:pt x="213" y="195"/>
                </a:lnTo>
                <a:lnTo>
                  <a:pt x="220" y="197"/>
                </a:lnTo>
                <a:lnTo>
                  <a:pt x="226" y="200"/>
                </a:lnTo>
                <a:lnTo>
                  <a:pt x="232" y="204"/>
                </a:lnTo>
                <a:lnTo>
                  <a:pt x="238" y="208"/>
                </a:lnTo>
                <a:lnTo>
                  <a:pt x="243" y="213"/>
                </a:lnTo>
                <a:lnTo>
                  <a:pt x="248" y="218"/>
                </a:lnTo>
                <a:lnTo>
                  <a:pt x="252" y="223"/>
                </a:lnTo>
                <a:lnTo>
                  <a:pt x="255" y="229"/>
                </a:lnTo>
                <a:lnTo>
                  <a:pt x="258" y="235"/>
                </a:lnTo>
                <a:lnTo>
                  <a:pt x="261" y="243"/>
                </a:lnTo>
                <a:lnTo>
                  <a:pt x="262" y="249"/>
                </a:lnTo>
                <a:lnTo>
                  <a:pt x="263" y="256"/>
                </a:lnTo>
                <a:lnTo>
                  <a:pt x="264" y="264"/>
                </a:lnTo>
                <a:lnTo>
                  <a:pt x="263" y="268"/>
                </a:lnTo>
                <a:lnTo>
                  <a:pt x="260" y="272"/>
                </a:lnTo>
                <a:lnTo>
                  <a:pt x="257" y="275"/>
                </a:lnTo>
                <a:lnTo>
                  <a:pt x="252" y="275"/>
                </a:lnTo>
                <a:lnTo>
                  <a:pt x="247" y="275"/>
                </a:lnTo>
                <a:lnTo>
                  <a:pt x="244" y="272"/>
                </a:lnTo>
                <a:lnTo>
                  <a:pt x="241" y="268"/>
                </a:lnTo>
                <a:lnTo>
                  <a:pt x="240" y="264"/>
                </a:lnTo>
                <a:lnTo>
                  <a:pt x="239" y="254"/>
                </a:lnTo>
                <a:lnTo>
                  <a:pt x="236" y="245"/>
                </a:lnTo>
                <a:lnTo>
                  <a:pt x="231" y="236"/>
                </a:lnTo>
                <a:lnTo>
                  <a:pt x="225" y="229"/>
                </a:lnTo>
                <a:lnTo>
                  <a:pt x="218" y="223"/>
                </a:lnTo>
                <a:lnTo>
                  <a:pt x="210" y="219"/>
                </a:lnTo>
                <a:lnTo>
                  <a:pt x="201" y="216"/>
                </a:lnTo>
                <a:lnTo>
                  <a:pt x="192" y="215"/>
                </a:lnTo>
                <a:lnTo>
                  <a:pt x="182" y="216"/>
                </a:lnTo>
                <a:lnTo>
                  <a:pt x="174" y="219"/>
                </a:lnTo>
                <a:lnTo>
                  <a:pt x="164" y="223"/>
                </a:lnTo>
                <a:lnTo>
                  <a:pt x="157" y="229"/>
                </a:lnTo>
                <a:lnTo>
                  <a:pt x="152" y="236"/>
                </a:lnTo>
                <a:lnTo>
                  <a:pt x="147" y="245"/>
                </a:lnTo>
                <a:lnTo>
                  <a:pt x="145" y="254"/>
                </a:lnTo>
                <a:lnTo>
                  <a:pt x="144" y="264"/>
                </a:lnTo>
                <a:close/>
                <a:moveTo>
                  <a:pt x="641" y="1"/>
                </a:moveTo>
                <a:lnTo>
                  <a:pt x="637" y="0"/>
                </a:lnTo>
                <a:lnTo>
                  <a:pt x="634" y="0"/>
                </a:lnTo>
                <a:lnTo>
                  <a:pt x="631" y="1"/>
                </a:lnTo>
                <a:lnTo>
                  <a:pt x="628" y="3"/>
                </a:lnTo>
                <a:lnTo>
                  <a:pt x="621" y="9"/>
                </a:lnTo>
                <a:lnTo>
                  <a:pt x="612" y="14"/>
                </a:lnTo>
                <a:lnTo>
                  <a:pt x="600" y="19"/>
                </a:lnTo>
                <a:lnTo>
                  <a:pt x="588" y="24"/>
                </a:lnTo>
                <a:lnTo>
                  <a:pt x="573" y="29"/>
                </a:lnTo>
                <a:lnTo>
                  <a:pt x="557" y="33"/>
                </a:lnTo>
                <a:lnTo>
                  <a:pt x="538" y="38"/>
                </a:lnTo>
                <a:lnTo>
                  <a:pt x="519" y="41"/>
                </a:lnTo>
                <a:lnTo>
                  <a:pt x="499" y="45"/>
                </a:lnTo>
                <a:lnTo>
                  <a:pt x="476" y="49"/>
                </a:lnTo>
                <a:lnTo>
                  <a:pt x="453" y="51"/>
                </a:lnTo>
                <a:lnTo>
                  <a:pt x="429" y="53"/>
                </a:lnTo>
                <a:lnTo>
                  <a:pt x="404" y="55"/>
                </a:lnTo>
                <a:lnTo>
                  <a:pt x="378" y="56"/>
                </a:lnTo>
                <a:lnTo>
                  <a:pt x="351" y="57"/>
                </a:lnTo>
                <a:lnTo>
                  <a:pt x="324" y="57"/>
                </a:lnTo>
                <a:lnTo>
                  <a:pt x="269" y="56"/>
                </a:lnTo>
                <a:lnTo>
                  <a:pt x="217" y="53"/>
                </a:lnTo>
                <a:lnTo>
                  <a:pt x="194" y="51"/>
                </a:lnTo>
                <a:lnTo>
                  <a:pt x="171" y="49"/>
                </a:lnTo>
                <a:lnTo>
                  <a:pt x="148" y="45"/>
                </a:lnTo>
                <a:lnTo>
                  <a:pt x="128" y="42"/>
                </a:lnTo>
                <a:lnTo>
                  <a:pt x="109" y="38"/>
                </a:lnTo>
                <a:lnTo>
                  <a:pt x="90" y="34"/>
                </a:lnTo>
                <a:lnTo>
                  <a:pt x="75" y="30"/>
                </a:lnTo>
                <a:lnTo>
                  <a:pt x="60" y="25"/>
                </a:lnTo>
                <a:lnTo>
                  <a:pt x="48" y="20"/>
                </a:lnTo>
                <a:lnTo>
                  <a:pt x="36" y="15"/>
                </a:lnTo>
                <a:lnTo>
                  <a:pt x="27" y="9"/>
                </a:lnTo>
                <a:lnTo>
                  <a:pt x="20" y="3"/>
                </a:lnTo>
                <a:lnTo>
                  <a:pt x="17" y="1"/>
                </a:lnTo>
                <a:lnTo>
                  <a:pt x="14" y="0"/>
                </a:ln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2" y="5"/>
                </a:lnTo>
                <a:lnTo>
                  <a:pt x="0" y="8"/>
                </a:lnTo>
                <a:lnTo>
                  <a:pt x="0" y="11"/>
                </a:lnTo>
                <a:lnTo>
                  <a:pt x="0" y="359"/>
                </a:lnTo>
                <a:lnTo>
                  <a:pt x="1" y="379"/>
                </a:lnTo>
                <a:lnTo>
                  <a:pt x="3" y="397"/>
                </a:lnTo>
                <a:lnTo>
                  <a:pt x="6" y="415"/>
                </a:lnTo>
                <a:lnTo>
                  <a:pt x="11" y="434"/>
                </a:lnTo>
                <a:lnTo>
                  <a:pt x="17" y="451"/>
                </a:lnTo>
                <a:lnTo>
                  <a:pt x="24" y="468"/>
                </a:lnTo>
                <a:lnTo>
                  <a:pt x="32" y="485"/>
                </a:lnTo>
                <a:lnTo>
                  <a:pt x="41" y="502"/>
                </a:lnTo>
                <a:lnTo>
                  <a:pt x="51" y="518"/>
                </a:lnTo>
                <a:lnTo>
                  <a:pt x="62" y="533"/>
                </a:lnTo>
                <a:lnTo>
                  <a:pt x="73" y="548"/>
                </a:lnTo>
                <a:lnTo>
                  <a:pt x="85" y="563"/>
                </a:lnTo>
                <a:lnTo>
                  <a:pt x="97" y="577"/>
                </a:lnTo>
                <a:lnTo>
                  <a:pt x="111" y="590"/>
                </a:lnTo>
                <a:lnTo>
                  <a:pt x="124" y="603"/>
                </a:lnTo>
                <a:lnTo>
                  <a:pt x="137" y="615"/>
                </a:lnTo>
                <a:lnTo>
                  <a:pt x="151" y="628"/>
                </a:lnTo>
                <a:lnTo>
                  <a:pt x="164" y="639"/>
                </a:lnTo>
                <a:lnTo>
                  <a:pt x="179" y="649"/>
                </a:lnTo>
                <a:lnTo>
                  <a:pt x="193" y="659"/>
                </a:lnTo>
                <a:lnTo>
                  <a:pt x="219" y="677"/>
                </a:lnTo>
                <a:lnTo>
                  <a:pt x="246" y="692"/>
                </a:lnTo>
                <a:lnTo>
                  <a:pt x="270" y="704"/>
                </a:lnTo>
                <a:lnTo>
                  <a:pt x="291" y="713"/>
                </a:lnTo>
                <a:lnTo>
                  <a:pt x="301" y="716"/>
                </a:lnTo>
                <a:lnTo>
                  <a:pt x="310" y="718"/>
                </a:lnTo>
                <a:lnTo>
                  <a:pt x="317" y="719"/>
                </a:lnTo>
                <a:lnTo>
                  <a:pt x="324" y="720"/>
                </a:lnTo>
                <a:lnTo>
                  <a:pt x="331" y="719"/>
                </a:lnTo>
                <a:lnTo>
                  <a:pt x="338" y="718"/>
                </a:lnTo>
                <a:lnTo>
                  <a:pt x="347" y="716"/>
                </a:lnTo>
                <a:lnTo>
                  <a:pt x="356" y="713"/>
                </a:lnTo>
                <a:lnTo>
                  <a:pt x="378" y="704"/>
                </a:lnTo>
                <a:lnTo>
                  <a:pt x="402" y="692"/>
                </a:lnTo>
                <a:lnTo>
                  <a:pt x="429" y="677"/>
                </a:lnTo>
                <a:lnTo>
                  <a:pt x="455" y="659"/>
                </a:lnTo>
                <a:lnTo>
                  <a:pt x="469" y="649"/>
                </a:lnTo>
                <a:lnTo>
                  <a:pt x="483" y="639"/>
                </a:lnTo>
                <a:lnTo>
                  <a:pt x="497" y="628"/>
                </a:lnTo>
                <a:lnTo>
                  <a:pt x="511" y="615"/>
                </a:lnTo>
                <a:lnTo>
                  <a:pt x="524" y="603"/>
                </a:lnTo>
                <a:lnTo>
                  <a:pt x="537" y="590"/>
                </a:lnTo>
                <a:lnTo>
                  <a:pt x="551" y="577"/>
                </a:lnTo>
                <a:lnTo>
                  <a:pt x="563" y="563"/>
                </a:lnTo>
                <a:lnTo>
                  <a:pt x="575" y="548"/>
                </a:lnTo>
                <a:lnTo>
                  <a:pt x="586" y="533"/>
                </a:lnTo>
                <a:lnTo>
                  <a:pt x="597" y="518"/>
                </a:lnTo>
                <a:lnTo>
                  <a:pt x="606" y="502"/>
                </a:lnTo>
                <a:lnTo>
                  <a:pt x="616" y="485"/>
                </a:lnTo>
                <a:lnTo>
                  <a:pt x="624" y="468"/>
                </a:lnTo>
                <a:lnTo>
                  <a:pt x="631" y="451"/>
                </a:lnTo>
                <a:lnTo>
                  <a:pt x="637" y="434"/>
                </a:lnTo>
                <a:lnTo>
                  <a:pt x="642" y="415"/>
                </a:lnTo>
                <a:lnTo>
                  <a:pt x="645" y="397"/>
                </a:lnTo>
                <a:lnTo>
                  <a:pt x="647" y="379"/>
                </a:lnTo>
                <a:lnTo>
                  <a:pt x="648" y="359"/>
                </a:lnTo>
                <a:lnTo>
                  <a:pt x="648" y="11"/>
                </a:lnTo>
                <a:lnTo>
                  <a:pt x="648" y="8"/>
                </a:lnTo>
                <a:lnTo>
                  <a:pt x="646" y="5"/>
                </a:lnTo>
                <a:lnTo>
                  <a:pt x="644" y="3"/>
                </a:lnTo>
                <a:lnTo>
                  <a:pt x="64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37507" y="534390"/>
            <a:ext cx="7024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Главные принципы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ТРИЕДИНСТВО ЦЕЛЕЙ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6031" y="1304545"/>
          <a:ext cx="11667744" cy="541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248"/>
                <a:gridCol w="3889248"/>
                <a:gridCol w="3889248"/>
              </a:tblGrid>
              <a:tr h="3809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УЧИТЕЛЯ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УЧЕНИКА-НАСТАВНИКА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УЧЕНИКА-НАСТАВЛЯЕМОГО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3791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-выявление и воспитание компетентных лидеров среди учащихся;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-помощь ученикам в самореализации, развитии личностных качеств, коммуникативных и управленческих умений; приобретении ими нового опыта, знаний средствами своего предмета;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-повысить успеваемость по предмету, формирование интереса к предмету, мотивировать к самостоятельной деятельности, экономия времени на обучении;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-развитие профессиональных компетенций.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-развитие личностных качеств, коммуникативной культуры;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освоение новой социальной роли наставника;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-приобретение нового статуса и признание в коллективе;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-удовлетворение личных социальных мотивов.</a:t>
                      </a:r>
                    </a:p>
                    <a:p>
                      <a:pPr algn="just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ценного опыта  в интересующей области;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устранение пробелов в знаниях;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умений проектной деятельности;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учебных результатов;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личностных качеств;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самооценки.</a:t>
                      </a:r>
                    </a:p>
                    <a:p>
                      <a:pPr algn="just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61">
            <a:extLst>
              <a:ext uri="{FF2B5EF4-FFF2-40B4-BE49-F238E27FC236}">
                <a16:creationId xmlns="" xmlns:a16="http://schemas.microsoft.com/office/drawing/2014/main" id="{C2742C55-6CC7-4571-B2C8-8D87D6FA1774}"/>
              </a:ext>
            </a:extLst>
          </p:cNvPr>
          <p:cNvGrpSpPr/>
          <p:nvPr/>
        </p:nvGrpSpPr>
        <p:grpSpPr>
          <a:xfrm>
            <a:off x="1816608" y="219456"/>
            <a:ext cx="1182625" cy="963168"/>
            <a:chOff x="11606213" y="5354638"/>
            <a:chExt cx="280987" cy="280988"/>
          </a:xfrm>
          <a:solidFill>
            <a:schemeClr val="accent1">
              <a:lumMod val="90000"/>
            </a:schemeClr>
          </a:solidFill>
        </p:grpSpPr>
        <p:sp>
          <p:nvSpPr>
            <p:cNvPr id="5" name="Freeform 3448">
              <a:extLst>
                <a:ext uri="{FF2B5EF4-FFF2-40B4-BE49-F238E27FC236}">
                  <a16:creationId xmlns="" xmlns:a16="http://schemas.microsoft.com/office/drawing/2014/main" id="{4AC59BFF-2EE0-4F3A-8808-EEFDBD50F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6213" y="5392738"/>
              <a:ext cx="128587" cy="90488"/>
            </a:xfrm>
            <a:custGeom>
              <a:avLst/>
              <a:gdLst>
                <a:gd name="T0" fmla="*/ 325 w 325"/>
                <a:gd name="T1" fmla="*/ 206 h 230"/>
                <a:gd name="T2" fmla="*/ 324 w 325"/>
                <a:gd name="T3" fmla="*/ 197 h 230"/>
                <a:gd name="T4" fmla="*/ 321 w 325"/>
                <a:gd name="T5" fmla="*/ 189 h 230"/>
                <a:gd name="T6" fmla="*/ 319 w 325"/>
                <a:gd name="T7" fmla="*/ 181 h 230"/>
                <a:gd name="T8" fmla="*/ 315 w 325"/>
                <a:gd name="T9" fmla="*/ 173 h 230"/>
                <a:gd name="T10" fmla="*/ 310 w 325"/>
                <a:gd name="T11" fmla="*/ 167 h 230"/>
                <a:gd name="T12" fmla="*/ 303 w 325"/>
                <a:gd name="T13" fmla="*/ 162 h 230"/>
                <a:gd name="T14" fmla="*/ 297 w 325"/>
                <a:gd name="T15" fmla="*/ 158 h 230"/>
                <a:gd name="T16" fmla="*/ 289 w 325"/>
                <a:gd name="T17" fmla="*/ 154 h 230"/>
                <a:gd name="T18" fmla="*/ 216 w 325"/>
                <a:gd name="T19" fmla="*/ 136 h 230"/>
                <a:gd name="T20" fmla="*/ 216 w 325"/>
                <a:gd name="T21" fmla="*/ 112 h 230"/>
                <a:gd name="T22" fmla="*/ 226 w 325"/>
                <a:gd name="T23" fmla="*/ 104 h 230"/>
                <a:gd name="T24" fmla="*/ 236 w 325"/>
                <a:gd name="T25" fmla="*/ 95 h 230"/>
                <a:gd name="T26" fmla="*/ 244 w 325"/>
                <a:gd name="T27" fmla="*/ 85 h 230"/>
                <a:gd name="T28" fmla="*/ 252 w 325"/>
                <a:gd name="T29" fmla="*/ 73 h 230"/>
                <a:gd name="T30" fmla="*/ 258 w 325"/>
                <a:gd name="T31" fmla="*/ 60 h 230"/>
                <a:gd name="T32" fmla="*/ 262 w 325"/>
                <a:gd name="T33" fmla="*/ 48 h 230"/>
                <a:gd name="T34" fmla="*/ 265 w 325"/>
                <a:gd name="T35" fmla="*/ 33 h 230"/>
                <a:gd name="T36" fmla="*/ 266 w 325"/>
                <a:gd name="T37" fmla="*/ 19 h 230"/>
                <a:gd name="T38" fmla="*/ 254 w 325"/>
                <a:gd name="T39" fmla="*/ 22 h 230"/>
                <a:gd name="T40" fmla="*/ 243 w 325"/>
                <a:gd name="T41" fmla="*/ 22 h 230"/>
                <a:gd name="T42" fmla="*/ 234 w 325"/>
                <a:gd name="T43" fmla="*/ 22 h 230"/>
                <a:gd name="T44" fmla="*/ 225 w 325"/>
                <a:gd name="T45" fmla="*/ 21 h 230"/>
                <a:gd name="T46" fmla="*/ 209 w 325"/>
                <a:gd name="T47" fmla="*/ 18 h 230"/>
                <a:gd name="T48" fmla="*/ 197 w 325"/>
                <a:gd name="T49" fmla="*/ 13 h 230"/>
                <a:gd name="T50" fmla="*/ 186 w 325"/>
                <a:gd name="T51" fmla="*/ 8 h 230"/>
                <a:gd name="T52" fmla="*/ 177 w 325"/>
                <a:gd name="T53" fmla="*/ 0 h 230"/>
                <a:gd name="T54" fmla="*/ 171 w 325"/>
                <a:gd name="T55" fmla="*/ 4 h 230"/>
                <a:gd name="T56" fmla="*/ 163 w 325"/>
                <a:gd name="T57" fmla="*/ 6 h 230"/>
                <a:gd name="T58" fmla="*/ 157 w 325"/>
                <a:gd name="T59" fmla="*/ 10 h 230"/>
                <a:gd name="T60" fmla="*/ 149 w 325"/>
                <a:gd name="T61" fmla="*/ 12 h 230"/>
                <a:gd name="T62" fmla="*/ 134 w 325"/>
                <a:gd name="T63" fmla="*/ 14 h 230"/>
                <a:gd name="T64" fmla="*/ 117 w 325"/>
                <a:gd name="T65" fmla="*/ 15 h 230"/>
                <a:gd name="T66" fmla="*/ 102 w 325"/>
                <a:gd name="T67" fmla="*/ 15 h 230"/>
                <a:gd name="T68" fmla="*/ 87 w 325"/>
                <a:gd name="T69" fmla="*/ 13 h 230"/>
                <a:gd name="T70" fmla="*/ 73 w 325"/>
                <a:gd name="T71" fmla="*/ 9 h 230"/>
                <a:gd name="T72" fmla="*/ 62 w 325"/>
                <a:gd name="T73" fmla="*/ 4 h 230"/>
                <a:gd name="T74" fmla="*/ 60 w 325"/>
                <a:gd name="T75" fmla="*/ 10 h 230"/>
                <a:gd name="T76" fmla="*/ 60 w 325"/>
                <a:gd name="T77" fmla="*/ 17 h 230"/>
                <a:gd name="T78" fmla="*/ 62 w 325"/>
                <a:gd name="T79" fmla="*/ 31 h 230"/>
                <a:gd name="T80" fmla="*/ 64 w 325"/>
                <a:gd name="T81" fmla="*/ 45 h 230"/>
                <a:gd name="T82" fmla="*/ 68 w 325"/>
                <a:gd name="T83" fmla="*/ 58 h 230"/>
                <a:gd name="T84" fmla="*/ 73 w 325"/>
                <a:gd name="T85" fmla="*/ 71 h 230"/>
                <a:gd name="T86" fmla="*/ 81 w 325"/>
                <a:gd name="T87" fmla="*/ 82 h 230"/>
                <a:gd name="T88" fmla="*/ 89 w 325"/>
                <a:gd name="T89" fmla="*/ 93 h 230"/>
                <a:gd name="T90" fmla="*/ 98 w 325"/>
                <a:gd name="T91" fmla="*/ 102 h 230"/>
                <a:gd name="T92" fmla="*/ 108 w 325"/>
                <a:gd name="T93" fmla="*/ 109 h 230"/>
                <a:gd name="T94" fmla="*/ 108 w 325"/>
                <a:gd name="T95" fmla="*/ 136 h 230"/>
                <a:gd name="T96" fmla="*/ 37 w 325"/>
                <a:gd name="T97" fmla="*/ 155 h 230"/>
                <a:gd name="T98" fmla="*/ 30 w 325"/>
                <a:gd name="T99" fmla="*/ 158 h 230"/>
                <a:gd name="T100" fmla="*/ 23 w 325"/>
                <a:gd name="T101" fmla="*/ 162 h 230"/>
                <a:gd name="T102" fmla="*/ 17 w 325"/>
                <a:gd name="T103" fmla="*/ 167 h 230"/>
                <a:gd name="T104" fmla="*/ 10 w 325"/>
                <a:gd name="T105" fmla="*/ 173 h 230"/>
                <a:gd name="T106" fmla="*/ 7 w 325"/>
                <a:gd name="T107" fmla="*/ 181 h 230"/>
                <a:gd name="T108" fmla="*/ 3 w 325"/>
                <a:gd name="T109" fmla="*/ 189 h 230"/>
                <a:gd name="T110" fmla="*/ 0 w 325"/>
                <a:gd name="T111" fmla="*/ 197 h 230"/>
                <a:gd name="T112" fmla="*/ 0 w 325"/>
                <a:gd name="T113" fmla="*/ 206 h 230"/>
                <a:gd name="T114" fmla="*/ 0 w 325"/>
                <a:gd name="T115" fmla="*/ 230 h 230"/>
                <a:gd name="T116" fmla="*/ 325 w 325"/>
                <a:gd name="T117" fmla="*/ 230 h 230"/>
                <a:gd name="T118" fmla="*/ 325 w 325"/>
                <a:gd name="T119" fmla="*/ 20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" h="230">
                  <a:moveTo>
                    <a:pt x="325" y="206"/>
                  </a:moveTo>
                  <a:lnTo>
                    <a:pt x="324" y="197"/>
                  </a:lnTo>
                  <a:lnTo>
                    <a:pt x="321" y="189"/>
                  </a:lnTo>
                  <a:lnTo>
                    <a:pt x="319" y="181"/>
                  </a:lnTo>
                  <a:lnTo>
                    <a:pt x="315" y="173"/>
                  </a:lnTo>
                  <a:lnTo>
                    <a:pt x="310" y="167"/>
                  </a:lnTo>
                  <a:lnTo>
                    <a:pt x="303" y="162"/>
                  </a:lnTo>
                  <a:lnTo>
                    <a:pt x="297" y="158"/>
                  </a:lnTo>
                  <a:lnTo>
                    <a:pt x="289" y="154"/>
                  </a:lnTo>
                  <a:lnTo>
                    <a:pt x="216" y="136"/>
                  </a:lnTo>
                  <a:lnTo>
                    <a:pt x="216" y="112"/>
                  </a:lnTo>
                  <a:lnTo>
                    <a:pt x="226" y="104"/>
                  </a:lnTo>
                  <a:lnTo>
                    <a:pt x="236" y="95"/>
                  </a:lnTo>
                  <a:lnTo>
                    <a:pt x="244" y="85"/>
                  </a:lnTo>
                  <a:lnTo>
                    <a:pt x="252" y="73"/>
                  </a:lnTo>
                  <a:lnTo>
                    <a:pt x="258" y="60"/>
                  </a:lnTo>
                  <a:lnTo>
                    <a:pt x="262" y="48"/>
                  </a:lnTo>
                  <a:lnTo>
                    <a:pt x="265" y="33"/>
                  </a:lnTo>
                  <a:lnTo>
                    <a:pt x="266" y="19"/>
                  </a:lnTo>
                  <a:lnTo>
                    <a:pt x="254" y="22"/>
                  </a:lnTo>
                  <a:lnTo>
                    <a:pt x="243" y="22"/>
                  </a:lnTo>
                  <a:lnTo>
                    <a:pt x="234" y="22"/>
                  </a:lnTo>
                  <a:lnTo>
                    <a:pt x="225" y="21"/>
                  </a:lnTo>
                  <a:lnTo>
                    <a:pt x="209" y="18"/>
                  </a:lnTo>
                  <a:lnTo>
                    <a:pt x="197" y="13"/>
                  </a:lnTo>
                  <a:lnTo>
                    <a:pt x="186" y="8"/>
                  </a:lnTo>
                  <a:lnTo>
                    <a:pt x="177" y="0"/>
                  </a:lnTo>
                  <a:lnTo>
                    <a:pt x="171" y="4"/>
                  </a:lnTo>
                  <a:lnTo>
                    <a:pt x="163" y="6"/>
                  </a:lnTo>
                  <a:lnTo>
                    <a:pt x="157" y="10"/>
                  </a:lnTo>
                  <a:lnTo>
                    <a:pt x="149" y="12"/>
                  </a:lnTo>
                  <a:lnTo>
                    <a:pt x="134" y="14"/>
                  </a:lnTo>
                  <a:lnTo>
                    <a:pt x="117" y="15"/>
                  </a:lnTo>
                  <a:lnTo>
                    <a:pt x="102" y="15"/>
                  </a:lnTo>
                  <a:lnTo>
                    <a:pt x="87" y="13"/>
                  </a:lnTo>
                  <a:lnTo>
                    <a:pt x="73" y="9"/>
                  </a:lnTo>
                  <a:lnTo>
                    <a:pt x="62" y="4"/>
                  </a:lnTo>
                  <a:lnTo>
                    <a:pt x="60" y="10"/>
                  </a:lnTo>
                  <a:lnTo>
                    <a:pt x="60" y="17"/>
                  </a:lnTo>
                  <a:lnTo>
                    <a:pt x="62" y="31"/>
                  </a:lnTo>
                  <a:lnTo>
                    <a:pt x="64" y="45"/>
                  </a:lnTo>
                  <a:lnTo>
                    <a:pt x="68" y="58"/>
                  </a:lnTo>
                  <a:lnTo>
                    <a:pt x="73" y="71"/>
                  </a:lnTo>
                  <a:lnTo>
                    <a:pt x="81" y="82"/>
                  </a:lnTo>
                  <a:lnTo>
                    <a:pt x="89" y="93"/>
                  </a:lnTo>
                  <a:lnTo>
                    <a:pt x="98" y="102"/>
                  </a:lnTo>
                  <a:lnTo>
                    <a:pt x="108" y="109"/>
                  </a:lnTo>
                  <a:lnTo>
                    <a:pt x="108" y="136"/>
                  </a:lnTo>
                  <a:lnTo>
                    <a:pt x="37" y="155"/>
                  </a:lnTo>
                  <a:lnTo>
                    <a:pt x="30" y="158"/>
                  </a:lnTo>
                  <a:lnTo>
                    <a:pt x="23" y="162"/>
                  </a:lnTo>
                  <a:lnTo>
                    <a:pt x="17" y="167"/>
                  </a:lnTo>
                  <a:lnTo>
                    <a:pt x="10" y="173"/>
                  </a:lnTo>
                  <a:lnTo>
                    <a:pt x="7" y="181"/>
                  </a:lnTo>
                  <a:lnTo>
                    <a:pt x="3" y="189"/>
                  </a:lnTo>
                  <a:lnTo>
                    <a:pt x="0" y="197"/>
                  </a:lnTo>
                  <a:lnTo>
                    <a:pt x="0" y="206"/>
                  </a:lnTo>
                  <a:lnTo>
                    <a:pt x="0" y="230"/>
                  </a:lnTo>
                  <a:lnTo>
                    <a:pt x="325" y="230"/>
                  </a:lnTo>
                  <a:lnTo>
                    <a:pt x="3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reeform 3449">
              <a:extLst>
                <a:ext uri="{FF2B5EF4-FFF2-40B4-BE49-F238E27FC236}">
                  <a16:creationId xmlns="" xmlns:a16="http://schemas.microsoft.com/office/drawing/2014/main" id="{3EB4F45F-B1C1-410B-9E73-8B30D650F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1613" y="5354638"/>
              <a:ext cx="79375" cy="36513"/>
            </a:xfrm>
            <a:custGeom>
              <a:avLst/>
              <a:gdLst>
                <a:gd name="T0" fmla="*/ 104 w 199"/>
                <a:gd name="T1" fmla="*/ 69 h 92"/>
                <a:gd name="T2" fmla="*/ 109 w 199"/>
                <a:gd name="T3" fmla="*/ 67 h 92"/>
                <a:gd name="T4" fmla="*/ 114 w 199"/>
                <a:gd name="T5" fmla="*/ 66 h 92"/>
                <a:gd name="T6" fmla="*/ 116 w 199"/>
                <a:gd name="T7" fmla="*/ 67 h 92"/>
                <a:gd name="T8" fmla="*/ 119 w 199"/>
                <a:gd name="T9" fmla="*/ 68 h 92"/>
                <a:gd name="T10" fmla="*/ 122 w 199"/>
                <a:gd name="T11" fmla="*/ 69 h 92"/>
                <a:gd name="T12" fmla="*/ 123 w 199"/>
                <a:gd name="T13" fmla="*/ 72 h 92"/>
                <a:gd name="T14" fmla="*/ 125 w 199"/>
                <a:gd name="T15" fmla="*/ 76 h 92"/>
                <a:gd name="T16" fmla="*/ 129 w 199"/>
                <a:gd name="T17" fmla="*/ 78 h 92"/>
                <a:gd name="T18" fmla="*/ 133 w 199"/>
                <a:gd name="T19" fmla="*/ 82 h 92"/>
                <a:gd name="T20" fmla="*/ 137 w 199"/>
                <a:gd name="T21" fmla="*/ 85 h 92"/>
                <a:gd name="T22" fmla="*/ 149 w 199"/>
                <a:gd name="T23" fmla="*/ 89 h 92"/>
                <a:gd name="T24" fmla="*/ 161 w 199"/>
                <a:gd name="T25" fmla="*/ 92 h 92"/>
                <a:gd name="T26" fmla="*/ 173 w 199"/>
                <a:gd name="T27" fmla="*/ 92 h 92"/>
                <a:gd name="T28" fmla="*/ 183 w 199"/>
                <a:gd name="T29" fmla="*/ 92 h 92"/>
                <a:gd name="T30" fmla="*/ 192 w 199"/>
                <a:gd name="T31" fmla="*/ 91 h 92"/>
                <a:gd name="T32" fmla="*/ 199 w 199"/>
                <a:gd name="T33" fmla="*/ 90 h 92"/>
                <a:gd name="T34" fmla="*/ 196 w 199"/>
                <a:gd name="T35" fmla="*/ 80 h 92"/>
                <a:gd name="T36" fmla="*/ 194 w 199"/>
                <a:gd name="T37" fmla="*/ 71 h 92"/>
                <a:gd name="T38" fmla="*/ 190 w 199"/>
                <a:gd name="T39" fmla="*/ 63 h 92"/>
                <a:gd name="T40" fmla="*/ 186 w 199"/>
                <a:gd name="T41" fmla="*/ 54 h 92"/>
                <a:gd name="T42" fmla="*/ 181 w 199"/>
                <a:gd name="T43" fmla="*/ 46 h 92"/>
                <a:gd name="T44" fmla="*/ 176 w 199"/>
                <a:gd name="T45" fmla="*/ 39 h 92"/>
                <a:gd name="T46" fmla="*/ 169 w 199"/>
                <a:gd name="T47" fmla="*/ 32 h 92"/>
                <a:gd name="T48" fmla="*/ 163 w 199"/>
                <a:gd name="T49" fmla="*/ 26 h 92"/>
                <a:gd name="T50" fmla="*/ 156 w 199"/>
                <a:gd name="T51" fmla="*/ 21 h 92"/>
                <a:gd name="T52" fmla="*/ 149 w 199"/>
                <a:gd name="T53" fmla="*/ 15 h 92"/>
                <a:gd name="T54" fmla="*/ 141 w 199"/>
                <a:gd name="T55" fmla="*/ 10 h 92"/>
                <a:gd name="T56" fmla="*/ 133 w 199"/>
                <a:gd name="T57" fmla="*/ 6 h 92"/>
                <a:gd name="T58" fmla="*/ 124 w 199"/>
                <a:gd name="T59" fmla="*/ 4 h 92"/>
                <a:gd name="T60" fmla="*/ 115 w 199"/>
                <a:gd name="T61" fmla="*/ 1 h 92"/>
                <a:gd name="T62" fmla="*/ 106 w 199"/>
                <a:gd name="T63" fmla="*/ 0 h 92"/>
                <a:gd name="T64" fmla="*/ 97 w 199"/>
                <a:gd name="T65" fmla="*/ 0 h 92"/>
                <a:gd name="T66" fmla="*/ 89 w 199"/>
                <a:gd name="T67" fmla="*/ 0 h 92"/>
                <a:gd name="T68" fmla="*/ 81 w 199"/>
                <a:gd name="T69" fmla="*/ 1 h 92"/>
                <a:gd name="T70" fmla="*/ 73 w 199"/>
                <a:gd name="T71" fmla="*/ 4 h 92"/>
                <a:gd name="T72" fmla="*/ 65 w 199"/>
                <a:gd name="T73" fmla="*/ 5 h 92"/>
                <a:gd name="T74" fmla="*/ 57 w 199"/>
                <a:gd name="T75" fmla="*/ 9 h 92"/>
                <a:gd name="T76" fmla="*/ 51 w 199"/>
                <a:gd name="T77" fmla="*/ 13 h 92"/>
                <a:gd name="T78" fmla="*/ 43 w 199"/>
                <a:gd name="T79" fmla="*/ 17 h 92"/>
                <a:gd name="T80" fmla="*/ 37 w 199"/>
                <a:gd name="T81" fmla="*/ 22 h 92"/>
                <a:gd name="T82" fmla="*/ 25 w 199"/>
                <a:gd name="T83" fmla="*/ 32 h 92"/>
                <a:gd name="T84" fmla="*/ 15 w 199"/>
                <a:gd name="T85" fmla="*/ 45 h 92"/>
                <a:gd name="T86" fmla="*/ 6 w 199"/>
                <a:gd name="T87" fmla="*/ 60 h 92"/>
                <a:gd name="T88" fmla="*/ 0 w 199"/>
                <a:gd name="T89" fmla="*/ 76 h 92"/>
                <a:gd name="T90" fmla="*/ 1 w 199"/>
                <a:gd name="T91" fmla="*/ 75 h 92"/>
                <a:gd name="T92" fmla="*/ 10 w 199"/>
                <a:gd name="T93" fmla="*/ 80 h 92"/>
                <a:gd name="T94" fmla="*/ 21 w 199"/>
                <a:gd name="T95" fmla="*/ 84 h 92"/>
                <a:gd name="T96" fmla="*/ 36 w 199"/>
                <a:gd name="T97" fmla="*/ 86 h 92"/>
                <a:gd name="T98" fmla="*/ 50 w 199"/>
                <a:gd name="T99" fmla="*/ 87 h 92"/>
                <a:gd name="T100" fmla="*/ 65 w 199"/>
                <a:gd name="T101" fmla="*/ 86 h 92"/>
                <a:gd name="T102" fmla="*/ 79 w 199"/>
                <a:gd name="T103" fmla="*/ 84 h 92"/>
                <a:gd name="T104" fmla="*/ 87 w 199"/>
                <a:gd name="T105" fmla="*/ 81 h 92"/>
                <a:gd name="T106" fmla="*/ 93 w 199"/>
                <a:gd name="T107" fmla="*/ 77 h 92"/>
                <a:gd name="T108" fmla="*/ 98 w 199"/>
                <a:gd name="T109" fmla="*/ 75 h 92"/>
                <a:gd name="T110" fmla="*/ 104 w 199"/>
                <a:gd name="T11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92">
                  <a:moveTo>
                    <a:pt x="104" y="69"/>
                  </a:moveTo>
                  <a:lnTo>
                    <a:pt x="109" y="67"/>
                  </a:lnTo>
                  <a:lnTo>
                    <a:pt x="114" y="66"/>
                  </a:lnTo>
                  <a:lnTo>
                    <a:pt x="116" y="67"/>
                  </a:lnTo>
                  <a:lnTo>
                    <a:pt x="119" y="68"/>
                  </a:lnTo>
                  <a:lnTo>
                    <a:pt x="122" y="69"/>
                  </a:lnTo>
                  <a:lnTo>
                    <a:pt x="123" y="72"/>
                  </a:lnTo>
                  <a:lnTo>
                    <a:pt x="125" y="76"/>
                  </a:lnTo>
                  <a:lnTo>
                    <a:pt x="129" y="78"/>
                  </a:lnTo>
                  <a:lnTo>
                    <a:pt x="133" y="82"/>
                  </a:lnTo>
                  <a:lnTo>
                    <a:pt x="137" y="85"/>
                  </a:lnTo>
                  <a:lnTo>
                    <a:pt x="149" y="89"/>
                  </a:lnTo>
                  <a:lnTo>
                    <a:pt x="161" y="92"/>
                  </a:lnTo>
                  <a:lnTo>
                    <a:pt x="173" y="92"/>
                  </a:lnTo>
                  <a:lnTo>
                    <a:pt x="183" y="92"/>
                  </a:lnTo>
                  <a:lnTo>
                    <a:pt x="192" y="91"/>
                  </a:lnTo>
                  <a:lnTo>
                    <a:pt x="199" y="90"/>
                  </a:lnTo>
                  <a:lnTo>
                    <a:pt x="196" y="80"/>
                  </a:lnTo>
                  <a:lnTo>
                    <a:pt x="194" y="71"/>
                  </a:lnTo>
                  <a:lnTo>
                    <a:pt x="190" y="63"/>
                  </a:lnTo>
                  <a:lnTo>
                    <a:pt x="186" y="54"/>
                  </a:lnTo>
                  <a:lnTo>
                    <a:pt x="181" y="46"/>
                  </a:lnTo>
                  <a:lnTo>
                    <a:pt x="176" y="39"/>
                  </a:lnTo>
                  <a:lnTo>
                    <a:pt x="169" y="32"/>
                  </a:lnTo>
                  <a:lnTo>
                    <a:pt x="163" y="26"/>
                  </a:lnTo>
                  <a:lnTo>
                    <a:pt x="156" y="21"/>
                  </a:lnTo>
                  <a:lnTo>
                    <a:pt x="149" y="15"/>
                  </a:lnTo>
                  <a:lnTo>
                    <a:pt x="141" y="10"/>
                  </a:lnTo>
                  <a:lnTo>
                    <a:pt x="133" y="6"/>
                  </a:lnTo>
                  <a:lnTo>
                    <a:pt x="124" y="4"/>
                  </a:lnTo>
                  <a:lnTo>
                    <a:pt x="115" y="1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81" y="1"/>
                  </a:lnTo>
                  <a:lnTo>
                    <a:pt x="73" y="4"/>
                  </a:lnTo>
                  <a:lnTo>
                    <a:pt x="65" y="5"/>
                  </a:lnTo>
                  <a:lnTo>
                    <a:pt x="57" y="9"/>
                  </a:lnTo>
                  <a:lnTo>
                    <a:pt x="51" y="13"/>
                  </a:lnTo>
                  <a:lnTo>
                    <a:pt x="43" y="17"/>
                  </a:lnTo>
                  <a:lnTo>
                    <a:pt x="37" y="22"/>
                  </a:lnTo>
                  <a:lnTo>
                    <a:pt x="25" y="32"/>
                  </a:lnTo>
                  <a:lnTo>
                    <a:pt x="15" y="45"/>
                  </a:lnTo>
                  <a:lnTo>
                    <a:pt x="6" y="60"/>
                  </a:lnTo>
                  <a:lnTo>
                    <a:pt x="0" y="76"/>
                  </a:lnTo>
                  <a:lnTo>
                    <a:pt x="1" y="75"/>
                  </a:lnTo>
                  <a:lnTo>
                    <a:pt x="10" y="80"/>
                  </a:lnTo>
                  <a:lnTo>
                    <a:pt x="21" y="84"/>
                  </a:lnTo>
                  <a:lnTo>
                    <a:pt x="36" y="86"/>
                  </a:lnTo>
                  <a:lnTo>
                    <a:pt x="50" y="87"/>
                  </a:lnTo>
                  <a:lnTo>
                    <a:pt x="65" y="86"/>
                  </a:lnTo>
                  <a:lnTo>
                    <a:pt x="79" y="84"/>
                  </a:lnTo>
                  <a:lnTo>
                    <a:pt x="87" y="81"/>
                  </a:lnTo>
                  <a:lnTo>
                    <a:pt x="93" y="77"/>
                  </a:lnTo>
                  <a:lnTo>
                    <a:pt x="98" y="75"/>
                  </a:lnTo>
                  <a:lnTo>
                    <a:pt x="10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Freeform 3450">
              <a:extLst>
                <a:ext uri="{FF2B5EF4-FFF2-40B4-BE49-F238E27FC236}">
                  <a16:creationId xmlns="" xmlns:a16="http://schemas.microsoft.com/office/drawing/2014/main" id="{9C04983C-A526-4070-8F51-EDCA76C6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8613" y="5392738"/>
              <a:ext cx="128587" cy="90488"/>
            </a:xfrm>
            <a:custGeom>
              <a:avLst/>
              <a:gdLst>
                <a:gd name="T0" fmla="*/ 289 w 325"/>
                <a:gd name="T1" fmla="*/ 154 h 230"/>
                <a:gd name="T2" fmla="*/ 217 w 325"/>
                <a:gd name="T3" fmla="*/ 136 h 230"/>
                <a:gd name="T4" fmla="*/ 217 w 325"/>
                <a:gd name="T5" fmla="*/ 112 h 230"/>
                <a:gd name="T6" fmla="*/ 227 w 325"/>
                <a:gd name="T7" fmla="*/ 104 h 230"/>
                <a:gd name="T8" fmla="*/ 236 w 325"/>
                <a:gd name="T9" fmla="*/ 95 h 230"/>
                <a:gd name="T10" fmla="*/ 245 w 325"/>
                <a:gd name="T11" fmla="*/ 85 h 230"/>
                <a:gd name="T12" fmla="*/ 252 w 325"/>
                <a:gd name="T13" fmla="*/ 73 h 230"/>
                <a:gd name="T14" fmla="*/ 258 w 325"/>
                <a:gd name="T15" fmla="*/ 60 h 230"/>
                <a:gd name="T16" fmla="*/ 263 w 325"/>
                <a:gd name="T17" fmla="*/ 48 h 230"/>
                <a:gd name="T18" fmla="*/ 266 w 325"/>
                <a:gd name="T19" fmla="*/ 33 h 230"/>
                <a:gd name="T20" fmla="*/ 267 w 325"/>
                <a:gd name="T21" fmla="*/ 19 h 230"/>
                <a:gd name="T22" fmla="*/ 256 w 325"/>
                <a:gd name="T23" fmla="*/ 22 h 230"/>
                <a:gd name="T24" fmla="*/ 243 w 325"/>
                <a:gd name="T25" fmla="*/ 22 h 230"/>
                <a:gd name="T26" fmla="*/ 234 w 325"/>
                <a:gd name="T27" fmla="*/ 22 h 230"/>
                <a:gd name="T28" fmla="*/ 225 w 325"/>
                <a:gd name="T29" fmla="*/ 21 h 230"/>
                <a:gd name="T30" fmla="*/ 211 w 325"/>
                <a:gd name="T31" fmla="*/ 18 h 230"/>
                <a:gd name="T32" fmla="*/ 198 w 325"/>
                <a:gd name="T33" fmla="*/ 13 h 230"/>
                <a:gd name="T34" fmla="*/ 186 w 325"/>
                <a:gd name="T35" fmla="*/ 8 h 230"/>
                <a:gd name="T36" fmla="*/ 177 w 325"/>
                <a:gd name="T37" fmla="*/ 0 h 230"/>
                <a:gd name="T38" fmla="*/ 171 w 325"/>
                <a:gd name="T39" fmla="*/ 4 h 230"/>
                <a:gd name="T40" fmla="*/ 164 w 325"/>
                <a:gd name="T41" fmla="*/ 6 h 230"/>
                <a:gd name="T42" fmla="*/ 157 w 325"/>
                <a:gd name="T43" fmla="*/ 10 h 230"/>
                <a:gd name="T44" fmla="*/ 149 w 325"/>
                <a:gd name="T45" fmla="*/ 12 h 230"/>
                <a:gd name="T46" fmla="*/ 134 w 325"/>
                <a:gd name="T47" fmla="*/ 14 h 230"/>
                <a:gd name="T48" fmla="*/ 118 w 325"/>
                <a:gd name="T49" fmla="*/ 15 h 230"/>
                <a:gd name="T50" fmla="*/ 103 w 325"/>
                <a:gd name="T51" fmla="*/ 15 h 230"/>
                <a:gd name="T52" fmla="*/ 87 w 325"/>
                <a:gd name="T53" fmla="*/ 13 h 230"/>
                <a:gd name="T54" fmla="*/ 73 w 325"/>
                <a:gd name="T55" fmla="*/ 9 h 230"/>
                <a:gd name="T56" fmla="*/ 62 w 325"/>
                <a:gd name="T57" fmla="*/ 4 h 230"/>
                <a:gd name="T58" fmla="*/ 62 w 325"/>
                <a:gd name="T59" fmla="*/ 10 h 230"/>
                <a:gd name="T60" fmla="*/ 60 w 325"/>
                <a:gd name="T61" fmla="*/ 17 h 230"/>
                <a:gd name="T62" fmla="*/ 62 w 325"/>
                <a:gd name="T63" fmla="*/ 31 h 230"/>
                <a:gd name="T64" fmla="*/ 64 w 325"/>
                <a:gd name="T65" fmla="*/ 45 h 230"/>
                <a:gd name="T66" fmla="*/ 68 w 325"/>
                <a:gd name="T67" fmla="*/ 58 h 230"/>
                <a:gd name="T68" fmla="*/ 75 w 325"/>
                <a:gd name="T69" fmla="*/ 71 h 230"/>
                <a:gd name="T70" fmla="*/ 81 w 325"/>
                <a:gd name="T71" fmla="*/ 82 h 230"/>
                <a:gd name="T72" fmla="*/ 89 w 325"/>
                <a:gd name="T73" fmla="*/ 93 h 230"/>
                <a:gd name="T74" fmla="*/ 99 w 325"/>
                <a:gd name="T75" fmla="*/ 102 h 230"/>
                <a:gd name="T76" fmla="*/ 109 w 325"/>
                <a:gd name="T77" fmla="*/ 109 h 230"/>
                <a:gd name="T78" fmla="*/ 109 w 325"/>
                <a:gd name="T79" fmla="*/ 136 h 230"/>
                <a:gd name="T80" fmla="*/ 39 w 325"/>
                <a:gd name="T81" fmla="*/ 155 h 230"/>
                <a:gd name="T82" fmla="*/ 31 w 325"/>
                <a:gd name="T83" fmla="*/ 158 h 230"/>
                <a:gd name="T84" fmla="*/ 23 w 325"/>
                <a:gd name="T85" fmla="*/ 162 h 230"/>
                <a:gd name="T86" fmla="*/ 17 w 325"/>
                <a:gd name="T87" fmla="*/ 167 h 230"/>
                <a:gd name="T88" fmla="*/ 12 w 325"/>
                <a:gd name="T89" fmla="*/ 173 h 230"/>
                <a:gd name="T90" fmla="*/ 7 w 325"/>
                <a:gd name="T91" fmla="*/ 181 h 230"/>
                <a:gd name="T92" fmla="*/ 4 w 325"/>
                <a:gd name="T93" fmla="*/ 189 h 230"/>
                <a:gd name="T94" fmla="*/ 1 w 325"/>
                <a:gd name="T95" fmla="*/ 197 h 230"/>
                <a:gd name="T96" fmla="*/ 0 w 325"/>
                <a:gd name="T97" fmla="*/ 206 h 230"/>
                <a:gd name="T98" fmla="*/ 0 w 325"/>
                <a:gd name="T99" fmla="*/ 230 h 230"/>
                <a:gd name="T100" fmla="*/ 325 w 325"/>
                <a:gd name="T101" fmla="*/ 230 h 230"/>
                <a:gd name="T102" fmla="*/ 325 w 325"/>
                <a:gd name="T103" fmla="*/ 206 h 230"/>
                <a:gd name="T104" fmla="*/ 324 w 325"/>
                <a:gd name="T105" fmla="*/ 197 h 230"/>
                <a:gd name="T106" fmla="*/ 322 w 325"/>
                <a:gd name="T107" fmla="*/ 189 h 230"/>
                <a:gd name="T108" fmla="*/ 319 w 325"/>
                <a:gd name="T109" fmla="*/ 181 h 230"/>
                <a:gd name="T110" fmla="*/ 315 w 325"/>
                <a:gd name="T111" fmla="*/ 173 h 230"/>
                <a:gd name="T112" fmla="*/ 310 w 325"/>
                <a:gd name="T113" fmla="*/ 167 h 230"/>
                <a:gd name="T114" fmla="*/ 303 w 325"/>
                <a:gd name="T115" fmla="*/ 162 h 230"/>
                <a:gd name="T116" fmla="*/ 297 w 325"/>
                <a:gd name="T117" fmla="*/ 158 h 230"/>
                <a:gd name="T118" fmla="*/ 289 w 325"/>
                <a:gd name="T119" fmla="*/ 1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" h="230">
                  <a:moveTo>
                    <a:pt x="289" y="154"/>
                  </a:moveTo>
                  <a:lnTo>
                    <a:pt x="217" y="136"/>
                  </a:lnTo>
                  <a:lnTo>
                    <a:pt x="217" y="112"/>
                  </a:lnTo>
                  <a:lnTo>
                    <a:pt x="227" y="104"/>
                  </a:lnTo>
                  <a:lnTo>
                    <a:pt x="236" y="95"/>
                  </a:lnTo>
                  <a:lnTo>
                    <a:pt x="245" y="85"/>
                  </a:lnTo>
                  <a:lnTo>
                    <a:pt x="252" y="73"/>
                  </a:lnTo>
                  <a:lnTo>
                    <a:pt x="258" y="60"/>
                  </a:lnTo>
                  <a:lnTo>
                    <a:pt x="263" y="48"/>
                  </a:lnTo>
                  <a:lnTo>
                    <a:pt x="266" y="33"/>
                  </a:lnTo>
                  <a:lnTo>
                    <a:pt x="267" y="19"/>
                  </a:lnTo>
                  <a:lnTo>
                    <a:pt x="256" y="22"/>
                  </a:lnTo>
                  <a:lnTo>
                    <a:pt x="243" y="22"/>
                  </a:lnTo>
                  <a:lnTo>
                    <a:pt x="234" y="22"/>
                  </a:lnTo>
                  <a:lnTo>
                    <a:pt x="225" y="21"/>
                  </a:lnTo>
                  <a:lnTo>
                    <a:pt x="211" y="18"/>
                  </a:lnTo>
                  <a:lnTo>
                    <a:pt x="198" y="13"/>
                  </a:lnTo>
                  <a:lnTo>
                    <a:pt x="186" y="8"/>
                  </a:lnTo>
                  <a:lnTo>
                    <a:pt x="177" y="0"/>
                  </a:lnTo>
                  <a:lnTo>
                    <a:pt x="171" y="4"/>
                  </a:lnTo>
                  <a:lnTo>
                    <a:pt x="164" y="6"/>
                  </a:lnTo>
                  <a:lnTo>
                    <a:pt x="157" y="10"/>
                  </a:lnTo>
                  <a:lnTo>
                    <a:pt x="149" y="12"/>
                  </a:lnTo>
                  <a:lnTo>
                    <a:pt x="134" y="14"/>
                  </a:lnTo>
                  <a:lnTo>
                    <a:pt x="118" y="15"/>
                  </a:lnTo>
                  <a:lnTo>
                    <a:pt x="103" y="15"/>
                  </a:lnTo>
                  <a:lnTo>
                    <a:pt x="87" y="13"/>
                  </a:lnTo>
                  <a:lnTo>
                    <a:pt x="73" y="9"/>
                  </a:lnTo>
                  <a:lnTo>
                    <a:pt x="62" y="4"/>
                  </a:lnTo>
                  <a:lnTo>
                    <a:pt x="62" y="10"/>
                  </a:lnTo>
                  <a:lnTo>
                    <a:pt x="60" y="17"/>
                  </a:lnTo>
                  <a:lnTo>
                    <a:pt x="62" y="31"/>
                  </a:lnTo>
                  <a:lnTo>
                    <a:pt x="64" y="45"/>
                  </a:lnTo>
                  <a:lnTo>
                    <a:pt x="68" y="58"/>
                  </a:lnTo>
                  <a:lnTo>
                    <a:pt x="75" y="71"/>
                  </a:lnTo>
                  <a:lnTo>
                    <a:pt x="81" y="82"/>
                  </a:lnTo>
                  <a:lnTo>
                    <a:pt x="89" y="93"/>
                  </a:lnTo>
                  <a:lnTo>
                    <a:pt x="99" y="102"/>
                  </a:lnTo>
                  <a:lnTo>
                    <a:pt x="109" y="109"/>
                  </a:lnTo>
                  <a:lnTo>
                    <a:pt x="109" y="136"/>
                  </a:lnTo>
                  <a:lnTo>
                    <a:pt x="39" y="155"/>
                  </a:lnTo>
                  <a:lnTo>
                    <a:pt x="31" y="158"/>
                  </a:lnTo>
                  <a:lnTo>
                    <a:pt x="23" y="162"/>
                  </a:lnTo>
                  <a:lnTo>
                    <a:pt x="17" y="167"/>
                  </a:lnTo>
                  <a:lnTo>
                    <a:pt x="12" y="173"/>
                  </a:lnTo>
                  <a:lnTo>
                    <a:pt x="7" y="181"/>
                  </a:lnTo>
                  <a:lnTo>
                    <a:pt x="4" y="189"/>
                  </a:lnTo>
                  <a:lnTo>
                    <a:pt x="1" y="197"/>
                  </a:lnTo>
                  <a:lnTo>
                    <a:pt x="0" y="206"/>
                  </a:lnTo>
                  <a:lnTo>
                    <a:pt x="0" y="230"/>
                  </a:lnTo>
                  <a:lnTo>
                    <a:pt x="325" y="230"/>
                  </a:lnTo>
                  <a:lnTo>
                    <a:pt x="325" y="206"/>
                  </a:lnTo>
                  <a:lnTo>
                    <a:pt x="324" y="197"/>
                  </a:lnTo>
                  <a:lnTo>
                    <a:pt x="322" y="189"/>
                  </a:lnTo>
                  <a:lnTo>
                    <a:pt x="319" y="181"/>
                  </a:lnTo>
                  <a:lnTo>
                    <a:pt x="315" y="173"/>
                  </a:lnTo>
                  <a:lnTo>
                    <a:pt x="310" y="167"/>
                  </a:lnTo>
                  <a:lnTo>
                    <a:pt x="303" y="162"/>
                  </a:lnTo>
                  <a:lnTo>
                    <a:pt x="297" y="158"/>
                  </a:lnTo>
                  <a:lnTo>
                    <a:pt x="28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Freeform 3451">
              <a:extLst>
                <a:ext uri="{FF2B5EF4-FFF2-40B4-BE49-F238E27FC236}">
                  <a16:creationId xmlns="" xmlns:a16="http://schemas.microsoft.com/office/drawing/2014/main" id="{C566BBBE-4056-47C1-A30C-F1744040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4013" y="5354638"/>
              <a:ext cx="79375" cy="36513"/>
            </a:xfrm>
            <a:custGeom>
              <a:avLst/>
              <a:gdLst>
                <a:gd name="T0" fmla="*/ 104 w 198"/>
                <a:gd name="T1" fmla="*/ 69 h 92"/>
                <a:gd name="T2" fmla="*/ 109 w 198"/>
                <a:gd name="T3" fmla="*/ 67 h 92"/>
                <a:gd name="T4" fmla="*/ 114 w 198"/>
                <a:gd name="T5" fmla="*/ 66 h 92"/>
                <a:gd name="T6" fmla="*/ 117 w 198"/>
                <a:gd name="T7" fmla="*/ 67 h 92"/>
                <a:gd name="T8" fmla="*/ 119 w 198"/>
                <a:gd name="T9" fmla="*/ 68 h 92"/>
                <a:gd name="T10" fmla="*/ 121 w 198"/>
                <a:gd name="T11" fmla="*/ 69 h 92"/>
                <a:gd name="T12" fmla="*/ 123 w 198"/>
                <a:gd name="T13" fmla="*/ 72 h 92"/>
                <a:gd name="T14" fmla="*/ 126 w 198"/>
                <a:gd name="T15" fmla="*/ 76 h 92"/>
                <a:gd name="T16" fmla="*/ 128 w 198"/>
                <a:gd name="T17" fmla="*/ 78 h 92"/>
                <a:gd name="T18" fmla="*/ 132 w 198"/>
                <a:gd name="T19" fmla="*/ 82 h 92"/>
                <a:gd name="T20" fmla="*/ 137 w 198"/>
                <a:gd name="T21" fmla="*/ 85 h 92"/>
                <a:gd name="T22" fmla="*/ 148 w 198"/>
                <a:gd name="T23" fmla="*/ 89 h 92"/>
                <a:gd name="T24" fmla="*/ 162 w 198"/>
                <a:gd name="T25" fmla="*/ 92 h 92"/>
                <a:gd name="T26" fmla="*/ 173 w 198"/>
                <a:gd name="T27" fmla="*/ 92 h 92"/>
                <a:gd name="T28" fmla="*/ 184 w 198"/>
                <a:gd name="T29" fmla="*/ 92 h 92"/>
                <a:gd name="T30" fmla="*/ 191 w 198"/>
                <a:gd name="T31" fmla="*/ 91 h 92"/>
                <a:gd name="T32" fmla="*/ 198 w 198"/>
                <a:gd name="T33" fmla="*/ 90 h 92"/>
                <a:gd name="T34" fmla="*/ 196 w 198"/>
                <a:gd name="T35" fmla="*/ 80 h 92"/>
                <a:gd name="T36" fmla="*/ 193 w 198"/>
                <a:gd name="T37" fmla="*/ 71 h 92"/>
                <a:gd name="T38" fmla="*/ 190 w 198"/>
                <a:gd name="T39" fmla="*/ 63 h 92"/>
                <a:gd name="T40" fmla="*/ 185 w 198"/>
                <a:gd name="T41" fmla="*/ 54 h 92"/>
                <a:gd name="T42" fmla="*/ 181 w 198"/>
                <a:gd name="T43" fmla="*/ 46 h 92"/>
                <a:gd name="T44" fmla="*/ 175 w 198"/>
                <a:gd name="T45" fmla="*/ 39 h 92"/>
                <a:gd name="T46" fmla="*/ 169 w 198"/>
                <a:gd name="T47" fmla="*/ 32 h 92"/>
                <a:gd name="T48" fmla="*/ 163 w 198"/>
                <a:gd name="T49" fmla="*/ 26 h 92"/>
                <a:gd name="T50" fmla="*/ 155 w 198"/>
                <a:gd name="T51" fmla="*/ 21 h 92"/>
                <a:gd name="T52" fmla="*/ 149 w 198"/>
                <a:gd name="T53" fmla="*/ 15 h 92"/>
                <a:gd name="T54" fmla="*/ 141 w 198"/>
                <a:gd name="T55" fmla="*/ 10 h 92"/>
                <a:gd name="T56" fmla="*/ 132 w 198"/>
                <a:gd name="T57" fmla="*/ 6 h 92"/>
                <a:gd name="T58" fmla="*/ 124 w 198"/>
                <a:gd name="T59" fmla="*/ 4 h 92"/>
                <a:gd name="T60" fmla="*/ 115 w 198"/>
                <a:gd name="T61" fmla="*/ 1 h 92"/>
                <a:gd name="T62" fmla="*/ 106 w 198"/>
                <a:gd name="T63" fmla="*/ 0 h 92"/>
                <a:gd name="T64" fmla="*/ 97 w 198"/>
                <a:gd name="T65" fmla="*/ 0 h 92"/>
                <a:gd name="T66" fmla="*/ 88 w 198"/>
                <a:gd name="T67" fmla="*/ 0 h 92"/>
                <a:gd name="T68" fmla="*/ 81 w 198"/>
                <a:gd name="T69" fmla="*/ 1 h 92"/>
                <a:gd name="T70" fmla="*/ 73 w 198"/>
                <a:gd name="T71" fmla="*/ 4 h 92"/>
                <a:gd name="T72" fmla="*/ 64 w 198"/>
                <a:gd name="T73" fmla="*/ 5 h 92"/>
                <a:gd name="T74" fmla="*/ 58 w 198"/>
                <a:gd name="T75" fmla="*/ 9 h 92"/>
                <a:gd name="T76" fmla="*/ 50 w 198"/>
                <a:gd name="T77" fmla="*/ 13 h 92"/>
                <a:gd name="T78" fmla="*/ 44 w 198"/>
                <a:gd name="T79" fmla="*/ 17 h 92"/>
                <a:gd name="T80" fmla="*/ 37 w 198"/>
                <a:gd name="T81" fmla="*/ 22 h 92"/>
                <a:gd name="T82" fmla="*/ 24 w 198"/>
                <a:gd name="T83" fmla="*/ 32 h 92"/>
                <a:gd name="T84" fmla="*/ 14 w 198"/>
                <a:gd name="T85" fmla="*/ 45 h 92"/>
                <a:gd name="T86" fmla="*/ 6 w 198"/>
                <a:gd name="T87" fmla="*/ 60 h 92"/>
                <a:gd name="T88" fmla="*/ 0 w 198"/>
                <a:gd name="T89" fmla="*/ 76 h 92"/>
                <a:gd name="T90" fmla="*/ 1 w 198"/>
                <a:gd name="T91" fmla="*/ 75 h 92"/>
                <a:gd name="T92" fmla="*/ 10 w 198"/>
                <a:gd name="T93" fmla="*/ 80 h 92"/>
                <a:gd name="T94" fmla="*/ 22 w 198"/>
                <a:gd name="T95" fmla="*/ 84 h 92"/>
                <a:gd name="T96" fmla="*/ 35 w 198"/>
                <a:gd name="T97" fmla="*/ 86 h 92"/>
                <a:gd name="T98" fmla="*/ 50 w 198"/>
                <a:gd name="T99" fmla="*/ 87 h 92"/>
                <a:gd name="T100" fmla="*/ 64 w 198"/>
                <a:gd name="T101" fmla="*/ 86 h 92"/>
                <a:gd name="T102" fmla="*/ 79 w 198"/>
                <a:gd name="T103" fmla="*/ 84 h 92"/>
                <a:gd name="T104" fmla="*/ 86 w 198"/>
                <a:gd name="T105" fmla="*/ 81 h 92"/>
                <a:gd name="T106" fmla="*/ 92 w 198"/>
                <a:gd name="T107" fmla="*/ 77 h 92"/>
                <a:gd name="T108" fmla="*/ 99 w 198"/>
                <a:gd name="T109" fmla="*/ 75 h 92"/>
                <a:gd name="T110" fmla="*/ 104 w 198"/>
                <a:gd name="T11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" h="92">
                  <a:moveTo>
                    <a:pt x="104" y="69"/>
                  </a:moveTo>
                  <a:lnTo>
                    <a:pt x="109" y="67"/>
                  </a:lnTo>
                  <a:lnTo>
                    <a:pt x="114" y="66"/>
                  </a:lnTo>
                  <a:lnTo>
                    <a:pt x="117" y="67"/>
                  </a:lnTo>
                  <a:lnTo>
                    <a:pt x="119" y="68"/>
                  </a:lnTo>
                  <a:lnTo>
                    <a:pt x="121" y="69"/>
                  </a:lnTo>
                  <a:lnTo>
                    <a:pt x="123" y="72"/>
                  </a:lnTo>
                  <a:lnTo>
                    <a:pt x="126" y="76"/>
                  </a:lnTo>
                  <a:lnTo>
                    <a:pt x="128" y="78"/>
                  </a:lnTo>
                  <a:lnTo>
                    <a:pt x="132" y="82"/>
                  </a:lnTo>
                  <a:lnTo>
                    <a:pt x="137" y="85"/>
                  </a:lnTo>
                  <a:lnTo>
                    <a:pt x="148" y="89"/>
                  </a:lnTo>
                  <a:lnTo>
                    <a:pt x="162" y="92"/>
                  </a:lnTo>
                  <a:lnTo>
                    <a:pt x="173" y="92"/>
                  </a:lnTo>
                  <a:lnTo>
                    <a:pt x="184" y="92"/>
                  </a:lnTo>
                  <a:lnTo>
                    <a:pt x="191" y="91"/>
                  </a:lnTo>
                  <a:lnTo>
                    <a:pt x="198" y="90"/>
                  </a:lnTo>
                  <a:lnTo>
                    <a:pt x="196" y="80"/>
                  </a:lnTo>
                  <a:lnTo>
                    <a:pt x="193" y="71"/>
                  </a:lnTo>
                  <a:lnTo>
                    <a:pt x="190" y="63"/>
                  </a:lnTo>
                  <a:lnTo>
                    <a:pt x="185" y="54"/>
                  </a:lnTo>
                  <a:lnTo>
                    <a:pt x="181" y="46"/>
                  </a:lnTo>
                  <a:lnTo>
                    <a:pt x="175" y="39"/>
                  </a:lnTo>
                  <a:lnTo>
                    <a:pt x="169" y="32"/>
                  </a:lnTo>
                  <a:lnTo>
                    <a:pt x="163" y="26"/>
                  </a:lnTo>
                  <a:lnTo>
                    <a:pt x="155" y="21"/>
                  </a:lnTo>
                  <a:lnTo>
                    <a:pt x="149" y="15"/>
                  </a:lnTo>
                  <a:lnTo>
                    <a:pt x="141" y="10"/>
                  </a:lnTo>
                  <a:lnTo>
                    <a:pt x="132" y="6"/>
                  </a:lnTo>
                  <a:lnTo>
                    <a:pt x="124" y="4"/>
                  </a:lnTo>
                  <a:lnTo>
                    <a:pt x="115" y="1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81" y="1"/>
                  </a:lnTo>
                  <a:lnTo>
                    <a:pt x="73" y="4"/>
                  </a:lnTo>
                  <a:lnTo>
                    <a:pt x="64" y="5"/>
                  </a:lnTo>
                  <a:lnTo>
                    <a:pt x="58" y="9"/>
                  </a:lnTo>
                  <a:lnTo>
                    <a:pt x="50" y="13"/>
                  </a:lnTo>
                  <a:lnTo>
                    <a:pt x="44" y="17"/>
                  </a:lnTo>
                  <a:lnTo>
                    <a:pt x="37" y="22"/>
                  </a:lnTo>
                  <a:lnTo>
                    <a:pt x="24" y="32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0" y="76"/>
                  </a:lnTo>
                  <a:lnTo>
                    <a:pt x="1" y="75"/>
                  </a:lnTo>
                  <a:lnTo>
                    <a:pt x="10" y="80"/>
                  </a:lnTo>
                  <a:lnTo>
                    <a:pt x="22" y="84"/>
                  </a:lnTo>
                  <a:lnTo>
                    <a:pt x="35" y="86"/>
                  </a:lnTo>
                  <a:lnTo>
                    <a:pt x="50" y="87"/>
                  </a:lnTo>
                  <a:lnTo>
                    <a:pt x="64" y="86"/>
                  </a:lnTo>
                  <a:lnTo>
                    <a:pt x="79" y="84"/>
                  </a:lnTo>
                  <a:lnTo>
                    <a:pt x="86" y="81"/>
                  </a:lnTo>
                  <a:lnTo>
                    <a:pt x="92" y="77"/>
                  </a:lnTo>
                  <a:lnTo>
                    <a:pt x="99" y="75"/>
                  </a:lnTo>
                  <a:lnTo>
                    <a:pt x="10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Freeform 3452">
              <a:extLst>
                <a:ext uri="{FF2B5EF4-FFF2-40B4-BE49-F238E27FC236}">
                  <a16:creationId xmlns="" xmlns:a16="http://schemas.microsoft.com/office/drawing/2014/main" id="{7AB0BDF1-3BDE-4E4F-8BE0-9FAE12E1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3050" y="5507038"/>
              <a:ext cx="79375" cy="36513"/>
            </a:xfrm>
            <a:custGeom>
              <a:avLst/>
              <a:gdLst>
                <a:gd name="T0" fmla="*/ 0 w 197"/>
                <a:gd name="T1" fmla="*/ 75 h 93"/>
                <a:gd name="T2" fmla="*/ 0 w 197"/>
                <a:gd name="T3" fmla="*/ 74 h 93"/>
                <a:gd name="T4" fmla="*/ 9 w 197"/>
                <a:gd name="T5" fmla="*/ 79 h 93"/>
                <a:gd name="T6" fmla="*/ 22 w 197"/>
                <a:gd name="T7" fmla="*/ 82 h 93"/>
                <a:gd name="T8" fmla="*/ 34 w 197"/>
                <a:gd name="T9" fmla="*/ 85 h 93"/>
                <a:gd name="T10" fmla="*/ 50 w 197"/>
                <a:gd name="T11" fmla="*/ 86 h 93"/>
                <a:gd name="T12" fmla="*/ 64 w 197"/>
                <a:gd name="T13" fmla="*/ 86 h 93"/>
                <a:gd name="T14" fmla="*/ 79 w 197"/>
                <a:gd name="T15" fmla="*/ 82 h 93"/>
                <a:gd name="T16" fmla="*/ 86 w 197"/>
                <a:gd name="T17" fmla="*/ 80 h 93"/>
                <a:gd name="T18" fmla="*/ 92 w 197"/>
                <a:gd name="T19" fmla="*/ 77 h 93"/>
                <a:gd name="T20" fmla="*/ 99 w 197"/>
                <a:gd name="T21" fmla="*/ 74 h 93"/>
                <a:gd name="T22" fmla="*/ 104 w 197"/>
                <a:gd name="T23" fmla="*/ 68 h 93"/>
                <a:gd name="T24" fmla="*/ 108 w 197"/>
                <a:gd name="T25" fmla="*/ 66 h 93"/>
                <a:gd name="T26" fmla="*/ 114 w 197"/>
                <a:gd name="T27" fmla="*/ 66 h 93"/>
                <a:gd name="T28" fmla="*/ 117 w 197"/>
                <a:gd name="T29" fmla="*/ 66 h 93"/>
                <a:gd name="T30" fmla="*/ 119 w 197"/>
                <a:gd name="T31" fmla="*/ 67 h 93"/>
                <a:gd name="T32" fmla="*/ 120 w 197"/>
                <a:gd name="T33" fmla="*/ 70 h 93"/>
                <a:gd name="T34" fmla="*/ 123 w 197"/>
                <a:gd name="T35" fmla="*/ 72 h 93"/>
                <a:gd name="T36" fmla="*/ 124 w 197"/>
                <a:gd name="T37" fmla="*/ 75 h 93"/>
                <a:gd name="T38" fmla="*/ 128 w 197"/>
                <a:gd name="T39" fmla="*/ 79 h 93"/>
                <a:gd name="T40" fmla="*/ 132 w 197"/>
                <a:gd name="T41" fmla="*/ 81 h 93"/>
                <a:gd name="T42" fmla="*/ 137 w 197"/>
                <a:gd name="T43" fmla="*/ 84 h 93"/>
                <a:gd name="T44" fmla="*/ 147 w 197"/>
                <a:gd name="T45" fmla="*/ 89 h 93"/>
                <a:gd name="T46" fmla="*/ 161 w 197"/>
                <a:gd name="T47" fmla="*/ 91 h 93"/>
                <a:gd name="T48" fmla="*/ 173 w 197"/>
                <a:gd name="T49" fmla="*/ 93 h 93"/>
                <a:gd name="T50" fmla="*/ 183 w 197"/>
                <a:gd name="T51" fmla="*/ 93 h 93"/>
                <a:gd name="T52" fmla="*/ 191 w 197"/>
                <a:gd name="T53" fmla="*/ 91 h 93"/>
                <a:gd name="T54" fmla="*/ 197 w 197"/>
                <a:gd name="T55" fmla="*/ 89 h 93"/>
                <a:gd name="T56" fmla="*/ 196 w 197"/>
                <a:gd name="T57" fmla="*/ 80 h 93"/>
                <a:gd name="T58" fmla="*/ 192 w 197"/>
                <a:gd name="T59" fmla="*/ 71 h 93"/>
                <a:gd name="T60" fmla="*/ 190 w 197"/>
                <a:gd name="T61" fmla="*/ 62 h 93"/>
                <a:gd name="T62" fmla="*/ 185 w 197"/>
                <a:gd name="T63" fmla="*/ 54 h 93"/>
                <a:gd name="T64" fmla="*/ 181 w 197"/>
                <a:gd name="T65" fmla="*/ 45 h 93"/>
                <a:gd name="T66" fmla="*/ 174 w 197"/>
                <a:gd name="T67" fmla="*/ 39 h 93"/>
                <a:gd name="T68" fmla="*/ 169 w 197"/>
                <a:gd name="T69" fmla="*/ 31 h 93"/>
                <a:gd name="T70" fmla="*/ 163 w 197"/>
                <a:gd name="T71" fmla="*/ 26 h 93"/>
                <a:gd name="T72" fmla="*/ 155 w 197"/>
                <a:gd name="T73" fmla="*/ 20 h 93"/>
                <a:gd name="T74" fmla="*/ 149 w 197"/>
                <a:gd name="T75" fmla="*/ 14 h 93"/>
                <a:gd name="T76" fmla="*/ 141 w 197"/>
                <a:gd name="T77" fmla="*/ 11 h 93"/>
                <a:gd name="T78" fmla="*/ 132 w 197"/>
                <a:gd name="T79" fmla="*/ 7 h 93"/>
                <a:gd name="T80" fmla="*/ 124 w 197"/>
                <a:gd name="T81" fmla="*/ 4 h 93"/>
                <a:gd name="T82" fmla="*/ 115 w 197"/>
                <a:gd name="T83" fmla="*/ 2 h 93"/>
                <a:gd name="T84" fmla="*/ 106 w 197"/>
                <a:gd name="T85" fmla="*/ 0 h 93"/>
                <a:gd name="T86" fmla="*/ 97 w 197"/>
                <a:gd name="T87" fmla="*/ 0 h 93"/>
                <a:gd name="T88" fmla="*/ 88 w 197"/>
                <a:gd name="T89" fmla="*/ 0 h 93"/>
                <a:gd name="T90" fmla="*/ 81 w 197"/>
                <a:gd name="T91" fmla="*/ 2 h 93"/>
                <a:gd name="T92" fmla="*/ 72 w 197"/>
                <a:gd name="T93" fmla="*/ 3 h 93"/>
                <a:gd name="T94" fmla="*/ 64 w 197"/>
                <a:gd name="T95" fmla="*/ 5 h 93"/>
                <a:gd name="T96" fmla="*/ 57 w 197"/>
                <a:gd name="T97" fmla="*/ 8 h 93"/>
                <a:gd name="T98" fmla="*/ 50 w 197"/>
                <a:gd name="T99" fmla="*/ 12 h 93"/>
                <a:gd name="T100" fmla="*/ 43 w 197"/>
                <a:gd name="T101" fmla="*/ 16 h 93"/>
                <a:gd name="T102" fmla="*/ 36 w 197"/>
                <a:gd name="T103" fmla="*/ 21 h 93"/>
                <a:gd name="T104" fmla="*/ 24 w 197"/>
                <a:gd name="T105" fmla="*/ 32 h 93"/>
                <a:gd name="T106" fmla="*/ 14 w 197"/>
                <a:gd name="T107" fmla="*/ 45 h 93"/>
                <a:gd name="T108" fmla="*/ 6 w 197"/>
                <a:gd name="T109" fmla="*/ 59 h 93"/>
                <a:gd name="T110" fmla="*/ 0 w 197"/>
                <a:gd name="T111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" h="93">
                  <a:moveTo>
                    <a:pt x="0" y="75"/>
                  </a:moveTo>
                  <a:lnTo>
                    <a:pt x="0" y="74"/>
                  </a:lnTo>
                  <a:lnTo>
                    <a:pt x="9" y="79"/>
                  </a:lnTo>
                  <a:lnTo>
                    <a:pt x="22" y="82"/>
                  </a:lnTo>
                  <a:lnTo>
                    <a:pt x="34" y="85"/>
                  </a:lnTo>
                  <a:lnTo>
                    <a:pt x="50" y="86"/>
                  </a:lnTo>
                  <a:lnTo>
                    <a:pt x="64" y="86"/>
                  </a:lnTo>
                  <a:lnTo>
                    <a:pt x="79" y="82"/>
                  </a:lnTo>
                  <a:lnTo>
                    <a:pt x="86" y="80"/>
                  </a:lnTo>
                  <a:lnTo>
                    <a:pt x="92" y="77"/>
                  </a:lnTo>
                  <a:lnTo>
                    <a:pt x="99" y="74"/>
                  </a:lnTo>
                  <a:lnTo>
                    <a:pt x="104" y="68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19" y="67"/>
                  </a:lnTo>
                  <a:lnTo>
                    <a:pt x="120" y="70"/>
                  </a:lnTo>
                  <a:lnTo>
                    <a:pt x="123" y="72"/>
                  </a:lnTo>
                  <a:lnTo>
                    <a:pt x="124" y="75"/>
                  </a:lnTo>
                  <a:lnTo>
                    <a:pt x="128" y="79"/>
                  </a:lnTo>
                  <a:lnTo>
                    <a:pt x="132" y="81"/>
                  </a:lnTo>
                  <a:lnTo>
                    <a:pt x="137" y="84"/>
                  </a:lnTo>
                  <a:lnTo>
                    <a:pt x="147" y="89"/>
                  </a:lnTo>
                  <a:lnTo>
                    <a:pt x="161" y="91"/>
                  </a:lnTo>
                  <a:lnTo>
                    <a:pt x="173" y="93"/>
                  </a:lnTo>
                  <a:lnTo>
                    <a:pt x="183" y="93"/>
                  </a:lnTo>
                  <a:lnTo>
                    <a:pt x="191" y="91"/>
                  </a:lnTo>
                  <a:lnTo>
                    <a:pt x="197" y="89"/>
                  </a:lnTo>
                  <a:lnTo>
                    <a:pt x="196" y="80"/>
                  </a:lnTo>
                  <a:lnTo>
                    <a:pt x="192" y="71"/>
                  </a:lnTo>
                  <a:lnTo>
                    <a:pt x="190" y="62"/>
                  </a:lnTo>
                  <a:lnTo>
                    <a:pt x="185" y="54"/>
                  </a:lnTo>
                  <a:lnTo>
                    <a:pt x="181" y="45"/>
                  </a:lnTo>
                  <a:lnTo>
                    <a:pt x="174" y="39"/>
                  </a:lnTo>
                  <a:lnTo>
                    <a:pt x="169" y="31"/>
                  </a:lnTo>
                  <a:lnTo>
                    <a:pt x="163" y="26"/>
                  </a:lnTo>
                  <a:lnTo>
                    <a:pt x="155" y="20"/>
                  </a:lnTo>
                  <a:lnTo>
                    <a:pt x="149" y="14"/>
                  </a:lnTo>
                  <a:lnTo>
                    <a:pt x="141" y="11"/>
                  </a:lnTo>
                  <a:lnTo>
                    <a:pt x="132" y="7"/>
                  </a:lnTo>
                  <a:lnTo>
                    <a:pt x="124" y="4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81" y="2"/>
                  </a:lnTo>
                  <a:lnTo>
                    <a:pt x="72" y="3"/>
                  </a:lnTo>
                  <a:lnTo>
                    <a:pt x="64" y="5"/>
                  </a:lnTo>
                  <a:lnTo>
                    <a:pt x="57" y="8"/>
                  </a:lnTo>
                  <a:lnTo>
                    <a:pt x="50" y="12"/>
                  </a:lnTo>
                  <a:lnTo>
                    <a:pt x="43" y="16"/>
                  </a:lnTo>
                  <a:lnTo>
                    <a:pt x="36" y="21"/>
                  </a:lnTo>
                  <a:lnTo>
                    <a:pt x="24" y="32"/>
                  </a:lnTo>
                  <a:lnTo>
                    <a:pt x="14" y="45"/>
                  </a:lnTo>
                  <a:lnTo>
                    <a:pt x="6" y="59"/>
                  </a:ln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reeform 3453">
              <a:extLst>
                <a:ext uri="{FF2B5EF4-FFF2-40B4-BE49-F238E27FC236}">
                  <a16:creationId xmlns="" xmlns:a16="http://schemas.microsoft.com/office/drawing/2014/main" id="{9B35D360-F685-49DA-BDBB-E18E13CF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7650" y="5545138"/>
              <a:ext cx="128587" cy="90488"/>
            </a:xfrm>
            <a:custGeom>
              <a:avLst/>
              <a:gdLst>
                <a:gd name="T0" fmla="*/ 289 w 325"/>
                <a:gd name="T1" fmla="*/ 155 h 230"/>
                <a:gd name="T2" fmla="*/ 217 w 325"/>
                <a:gd name="T3" fmla="*/ 136 h 230"/>
                <a:gd name="T4" fmla="*/ 217 w 325"/>
                <a:gd name="T5" fmla="*/ 112 h 230"/>
                <a:gd name="T6" fmla="*/ 227 w 325"/>
                <a:gd name="T7" fmla="*/ 104 h 230"/>
                <a:gd name="T8" fmla="*/ 236 w 325"/>
                <a:gd name="T9" fmla="*/ 95 h 230"/>
                <a:gd name="T10" fmla="*/ 245 w 325"/>
                <a:gd name="T11" fmla="*/ 85 h 230"/>
                <a:gd name="T12" fmla="*/ 252 w 325"/>
                <a:gd name="T13" fmla="*/ 73 h 230"/>
                <a:gd name="T14" fmla="*/ 258 w 325"/>
                <a:gd name="T15" fmla="*/ 62 h 230"/>
                <a:gd name="T16" fmla="*/ 262 w 325"/>
                <a:gd name="T17" fmla="*/ 48 h 230"/>
                <a:gd name="T18" fmla="*/ 266 w 325"/>
                <a:gd name="T19" fmla="*/ 35 h 230"/>
                <a:gd name="T20" fmla="*/ 267 w 325"/>
                <a:gd name="T21" fmla="*/ 21 h 230"/>
                <a:gd name="T22" fmla="*/ 255 w 325"/>
                <a:gd name="T23" fmla="*/ 22 h 230"/>
                <a:gd name="T24" fmla="*/ 243 w 325"/>
                <a:gd name="T25" fmla="*/ 23 h 230"/>
                <a:gd name="T26" fmla="*/ 234 w 325"/>
                <a:gd name="T27" fmla="*/ 22 h 230"/>
                <a:gd name="T28" fmla="*/ 225 w 325"/>
                <a:gd name="T29" fmla="*/ 22 h 230"/>
                <a:gd name="T30" fmla="*/ 211 w 325"/>
                <a:gd name="T31" fmla="*/ 18 h 230"/>
                <a:gd name="T32" fmla="*/ 198 w 325"/>
                <a:gd name="T33" fmla="*/ 14 h 230"/>
                <a:gd name="T34" fmla="*/ 186 w 325"/>
                <a:gd name="T35" fmla="*/ 8 h 230"/>
                <a:gd name="T36" fmla="*/ 177 w 325"/>
                <a:gd name="T37" fmla="*/ 0 h 230"/>
                <a:gd name="T38" fmla="*/ 171 w 325"/>
                <a:gd name="T39" fmla="*/ 4 h 230"/>
                <a:gd name="T40" fmla="*/ 164 w 325"/>
                <a:gd name="T41" fmla="*/ 8 h 230"/>
                <a:gd name="T42" fmla="*/ 157 w 325"/>
                <a:gd name="T43" fmla="*/ 10 h 230"/>
                <a:gd name="T44" fmla="*/ 149 w 325"/>
                <a:gd name="T45" fmla="*/ 13 h 230"/>
                <a:gd name="T46" fmla="*/ 133 w 325"/>
                <a:gd name="T47" fmla="*/ 15 h 230"/>
                <a:gd name="T48" fmla="*/ 118 w 325"/>
                <a:gd name="T49" fmla="*/ 17 h 230"/>
                <a:gd name="T50" fmla="*/ 103 w 325"/>
                <a:gd name="T51" fmla="*/ 15 h 230"/>
                <a:gd name="T52" fmla="*/ 87 w 325"/>
                <a:gd name="T53" fmla="*/ 13 h 230"/>
                <a:gd name="T54" fmla="*/ 73 w 325"/>
                <a:gd name="T55" fmla="*/ 9 h 230"/>
                <a:gd name="T56" fmla="*/ 62 w 325"/>
                <a:gd name="T57" fmla="*/ 4 h 230"/>
                <a:gd name="T58" fmla="*/ 62 w 325"/>
                <a:gd name="T59" fmla="*/ 10 h 230"/>
                <a:gd name="T60" fmla="*/ 60 w 325"/>
                <a:gd name="T61" fmla="*/ 17 h 230"/>
                <a:gd name="T62" fmla="*/ 62 w 325"/>
                <a:gd name="T63" fmla="*/ 31 h 230"/>
                <a:gd name="T64" fmla="*/ 64 w 325"/>
                <a:gd name="T65" fmla="*/ 45 h 230"/>
                <a:gd name="T66" fmla="*/ 68 w 325"/>
                <a:gd name="T67" fmla="*/ 58 h 230"/>
                <a:gd name="T68" fmla="*/ 74 w 325"/>
                <a:gd name="T69" fmla="*/ 71 h 230"/>
                <a:gd name="T70" fmla="*/ 81 w 325"/>
                <a:gd name="T71" fmla="*/ 82 h 230"/>
                <a:gd name="T72" fmla="*/ 89 w 325"/>
                <a:gd name="T73" fmla="*/ 93 h 230"/>
                <a:gd name="T74" fmla="*/ 97 w 325"/>
                <a:gd name="T75" fmla="*/ 103 h 230"/>
                <a:gd name="T76" fmla="*/ 108 w 325"/>
                <a:gd name="T77" fmla="*/ 111 h 230"/>
                <a:gd name="T78" fmla="*/ 108 w 325"/>
                <a:gd name="T79" fmla="*/ 136 h 230"/>
                <a:gd name="T80" fmla="*/ 38 w 325"/>
                <a:gd name="T81" fmla="*/ 155 h 230"/>
                <a:gd name="T82" fmla="*/ 31 w 325"/>
                <a:gd name="T83" fmla="*/ 158 h 230"/>
                <a:gd name="T84" fmla="*/ 23 w 325"/>
                <a:gd name="T85" fmla="*/ 163 h 230"/>
                <a:gd name="T86" fmla="*/ 17 w 325"/>
                <a:gd name="T87" fmla="*/ 168 h 230"/>
                <a:gd name="T88" fmla="*/ 11 w 325"/>
                <a:gd name="T89" fmla="*/ 175 h 230"/>
                <a:gd name="T90" fmla="*/ 6 w 325"/>
                <a:gd name="T91" fmla="*/ 181 h 230"/>
                <a:gd name="T92" fmla="*/ 4 w 325"/>
                <a:gd name="T93" fmla="*/ 189 h 230"/>
                <a:gd name="T94" fmla="*/ 1 w 325"/>
                <a:gd name="T95" fmla="*/ 198 h 230"/>
                <a:gd name="T96" fmla="*/ 0 w 325"/>
                <a:gd name="T97" fmla="*/ 206 h 230"/>
                <a:gd name="T98" fmla="*/ 0 w 325"/>
                <a:gd name="T99" fmla="*/ 230 h 230"/>
                <a:gd name="T100" fmla="*/ 325 w 325"/>
                <a:gd name="T101" fmla="*/ 230 h 230"/>
                <a:gd name="T102" fmla="*/ 325 w 325"/>
                <a:gd name="T103" fmla="*/ 206 h 230"/>
                <a:gd name="T104" fmla="*/ 324 w 325"/>
                <a:gd name="T105" fmla="*/ 198 h 230"/>
                <a:gd name="T106" fmla="*/ 322 w 325"/>
                <a:gd name="T107" fmla="*/ 189 h 230"/>
                <a:gd name="T108" fmla="*/ 318 w 325"/>
                <a:gd name="T109" fmla="*/ 181 h 230"/>
                <a:gd name="T110" fmla="*/ 315 w 325"/>
                <a:gd name="T111" fmla="*/ 175 h 230"/>
                <a:gd name="T112" fmla="*/ 309 w 325"/>
                <a:gd name="T113" fmla="*/ 168 h 230"/>
                <a:gd name="T114" fmla="*/ 303 w 325"/>
                <a:gd name="T115" fmla="*/ 162 h 230"/>
                <a:gd name="T116" fmla="*/ 297 w 325"/>
                <a:gd name="T117" fmla="*/ 158 h 230"/>
                <a:gd name="T118" fmla="*/ 289 w 325"/>
                <a:gd name="T119" fmla="*/ 15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" h="230">
                  <a:moveTo>
                    <a:pt x="289" y="155"/>
                  </a:moveTo>
                  <a:lnTo>
                    <a:pt x="217" y="136"/>
                  </a:lnTo>
                  <a:lnTo>
                    <a:pt x="217" y="112"/>
                  </a:lnTo>
                  <a:lnTo>
                    <a:pt x="227" y="104"/>
                  </a:lnTo>
                  <a:lnTo>
                    <a:pt x="236" y="95"/>
                  </a:lnTo>
                  <a:lnTo>
                    <a:pt x="245" y="85"/>
                  </a:lnTo>
                  <a:lnTo>
                    <a:pt x="252" y="73"/>
                  </a:lnTo>
                  <a:lnTo>
                    <a:pt x="258" y="62"/>
                  </a:lnTo>
                  <a:lnTo>
                    <a:pt x="262" y="48"/>
                  </a:lnTo>
                  <a:lnTo>
                    <a:pt x="266" y="35"/>
                  </a:lnTo>
                  <a:lnTo>
                    <a:pt x="267" y="21"/>
                  </a:lnTo>
                  <a:lnTo>
                    <a:pt x="255" y="22"/>
                  </a:lnTo>
                  <a:lnTo>
                    <a:pt x="243" y="23"/>
                  </a:lnTo>
                  <a:lnTo>
                    <a:pt x="234" y="22"/>
                  </a:lnTo>
                  <a:lnTo>
                    <a:pt x="225" y="22"/>
                  </a:lnTo>
                  <a:lnTo>
                    <a:pt x="211" y="18"/>
                  </a:lnTo>
                  <a:lnTo>
                    <a:pt x="198" y="14"/>
                  </a:lnTo>
                  <a:lnTo>
                    <a:pt x="186" y="8"/>
                  </a:lnTo>
                  <a:lnTo>
                    <a:pt x="177" y="0"/>
                  </a:lnTo>
                  <a:lnTo>
                    <a:pt x="171" y="4"/>
                  </a:lnTo>
                  <a:lnTo>
                    <a:pt x="164" y="8"/>
                  </a:lnTo>
                  <a:lnTo>
                    <a:pt x="157" y="10"/>
                  </a:lnTo>
                  <a:lnTo>
                    <a:pt x="149" y="13"/>
                  </a:lnTo>
                  <a:lnTo>
                    <a:pt x="133" y="15"/>
                  </a:lnTo>
                  <a:lnTo>
                    <a:pt x="118" y="17"/>
                  </a:lnTo>
                  <a:lnTo>
                    <a:pt x="103" y="15"/>
                  </a:lnTo>
                  <a:lnTo>
                    <a:pt x="87" y="13"/>
                  </a:lnTo>
                  <a:lnTo>
                    <a:pt x="73" y="9"/>
                  </a:lnTo>
                  <a:lnTo>
                    <a:pt x="62" y="4"/>
                  </a:lnTo>
                  <a:lnTo>
                    <a:pt x="62" y="10"/>
                  </a:lnTo>
                  <a:lnTo>
                    <a:pt x="60" y="17"/>
                  </a:lnTo>
                  <a:lnTo>
                    <a:pt x="62" y="31"/>
                  </a:lnTo>
                  <a:lnTo>
                    <a:pt x="64" y="45"/>
                  </a:lnTo>
                  <a:lnTo>
                    <a:pt x="68" y="58"/>
                  </a:lnTo>
                  <a:lnTo>
                    <a:pt x="74" y="71"/>
                  </a:lnTo>
                  <a:lnTo>
                    <a:pt x="81" y="82"/>
                  </a:lnTo>
                  <a:lnTo>
                    <a:pt x="89" y="93"/>
                  </a:lnTo>
                  <a:lnTo>
                    <a:pt x="97" y="103"/>
                  </a:lnTo>
                  <a:lnTo>
                    <a:pt x="108" y="111"/>
                  </a:lnTo>
                  <a:lnTo>
                    <a:pt x="108" y="136"/>
                  </a:lnTo>
                  <a:lnTo>
                    <a:pt x="38" y="155"/>
                  </a:lnTo>
                  <a:lnTo>
                    <a:pt x="31" y="158"/>
                  </a:lnTo>
                  <a:lnTo>
                    <a:pt x="23" y="163"/>
                  </a:lnTo>
                  <a:lnTo>
                    <a:pt x="17" y="168"/>
                  </a:lnTo>
                  <a:lnTo>
                    <a:pt x="11" y="175"/>
                  </a:lnTo>
                  <a:lnTo>
                    <a:pt x="6" y="181"/>
                  </a:lnTo>
                  <a:lnTo>
                    <a:pt x="4" y="189"/>
                  </a:lnTo>
                  <a:lnTo>
                    <a:pt x="1" y="198"/>
                  </a:lnTo>
                  <a:lnTo>
                    <a:pt x="0" y="206"/>
                  </a:lnTo>
                  <a:lnTo>
                    <a:pt x="0" y="230"/>
                  </a:lnTo>
                  <a:lnTo>
                    <a:pt x="325" y="230"/>
                  </a:lnTo>
                  <a:lnTo>
                    <a:pt x="325" y="206"/>
                  </a:lnTo>
                  <a:lnTo>
                    <a:pt x="324" y="198"/>
                  </a:lnTo>
                  <a:lnTo>
                    <a:pt x="322" y="189"/>
                  </a:lnTo>
                  <a:lnTo>
                    <a:pt x="318" y="181"/>
                  </a:lnTo>
                  <a:lnTo>
                    <a:pt x="315" y="175"/>
                  </a:lnTo>
                  <a:lnTo>
                    <a:pt x="309" y="168"/>
                  </a:lnTo>
                  <a:lnTo>
                    <a:pt x="303" y="162"/>
                  </a:lnTo>
                  <a:lnTo>
                    <a:pt x="297" y="158"/>
                  </a:lnTo>
                  <a:lnTo>
                    <a:pt x="289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Freeform 3454">
              <a:extLst>
                <a:ext uri="{FF2B5EF4-FFF2-40B4-BE49-F238E27FC236}">
                  <a16:creationId xmlns="" xmlns:a16="http://schemas.microsoft.com/office/drawing/2014/main" id="{C7660E10-1967-4E4B-BC5E-33443C2F7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2725" y="5494338"/>
              <a:ext cx="39687" cy="39688"/>
            </a:xfrm>
            <a:custGeom>
              <a:avLst/>
              <a:gdLst>
                <a:gd name="T0" fmla="*/ 96 w 100"/>
                <a:gd name="T1" fmla="*/ 96 h 100"/>
                <a:gd name="T2" fmla="*/ 99 w 100"/>
                <a:gd name="T3" fmla="*/ 92 h 100"/>
                <a:gd name="T4" fmla="*/ 100 w 100"/>
                <a:gd name="T5" fmla="*/ 87 h 100"/>
                <a:gd name="T6" fmla="*/ 99 w 100"/>
                <a:gd name="T7" fmla="*/ 83 h 100"/>
                <a:gd name="T8" fmla="*/ 96 w 100"/>
                <a:gd name="T9" fmla="*/ 80 h 100"/>
                <a:gd name="T10" fmla="*/ 20 w 100"/>
                <a:gd name="T11" fmla="*/ 4 h 100"/>
                <a:gd name="T12" fmla="*/ 17 w 100"/>
                <a:gd name="T13" fmla="*/ 1 h 100"/>
                <a:gd name="T14" fmla="*/ 11 w 100"/>
                <a:gd name="T15" fmla="*/ 0 h 100"/>
                <a:gd name="T16" fmla="*/ 8 w 100"/>
                <a:gd name="T17" fmla="*/ 1 h 100"/>
                <a:gd name="T18" fmla="*/ 4 w 100"/>
                <a:gd name="T19" fmla="*/ 4 h 100"/>
                <a:gd name="T20" fmla="*/ 1 w 100"/>
                <a:gd name="T21" fmla="*/ 8 h 100"/>
                <a:gd name="T22" fmla="*/ 0 w 100"/>
                <a:gd name="T23" fmla="*/ 11 h 100"/>
                <a:gd name="T24" fmla="*/ 1 w 100"/>
                <a:gd name="T25" fmla="*/ 17 h 100"/>
                <a:gd name="T26" fmla="*/ 4 w 100"/>
                <a:gd name="T27" fmla="*/ 20 h 100"/>
                <a:gd name="T28" fmla="*/ 79 w 100"/>
                <a:gd name="T29" fmla="*/ 96 h 100"/>
                <a:gd name="T30" fmla="*/ 83 w 100"/>
                <a:gd name="T31" fmla="*/ 99 h 100"/>
                <a:gd name="T32" fmla="*/ 87 w 100"/>
                <a:gd name="T33" fmla="*/ 100 h 100"/>
                <a:gd name="T34" fmla="*/ 92 w 100"/>
                <a:gd name="T35" fmla="*/ 99 h 100"/>
                <a:gd name="T36" fmla="*/ 96 w 100"/>
                <a:gd name="T37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00">
                  <a:moveTo>
                    <a:pt x="96" y="96"/>
                  </a:moveTo>
                  <a:lnTo>
                    <a:pt x="99" y="92"/>
                  </a:lnTo>
                  <a:lnTo>
                    <a:pt x="100" y="87"/>
                  </a:lnTo>
                  <a:lnTo>
                    <a:pt x="99" y="83"/>
                  </a:lnTo>
                  <a:lnTo>
                    <a:pt x="96" y="80"/>
                  </a:lnTo>
                  <a:lnTo>
                    <a:pt x="20" y="4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0"/>
                  </a:lnTo>
                  <a:lnTo>
                    <a:pt x="79" y="96"/>
                  </a:lnTo>
                  <a:lnTo>
                    <a:pt x="83" y="99"/>
                  </a:lnTo>
                  <a:lnTo>
                    <a:pt x="87" y="100"/>
                  </a:lnTo>
                  <a:lnTo>
                    <a:pt x="92" y="99"/>
                  </a:lnTo>
                  <a:lnTo>
                    <a:pt x="9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Freeform 3455">
              <a:extLst>
                <a:ext uri="{FF2B5EF4-FFF2-40B4-BE49-F238E27FC236}">
                  <a16:creationId xmlns="" xmlns:a16="http://schemas.microsoft.com/office/drawing/2014/main" id="{B8E6769C-678D-4621-B377-7F03A8DB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238" y="5494338"/>
              <a:ext cx="38100" cy="39688"/>
            </a:xfrm>
            <a:custGeom>
              <a:avLst/>
              <a:gdLst>
                <a:gd name="T0" fmla="*/ 78 w 98"/>
                <a:gd name="T1" fmla="*/ 4 h 100"/>
                <a:gd name="T2" fmla="*/ 2 w 98"/>
                <a:gd name="T3" fmla="*/ 80 h 100"/>
                <a:gd name="T4" fmla="*/ 0 w 98"/>
                <a:gd name="T5" fmla="*/ 83 h 100"/>
                <a:gd name="T6" fmla="*/ 0 w 98"/>
                <a:gd name="T7" fmla="*/ 87 h 100"/>
                <a:gd name="T8" fmla="*/ 0 w 98"/>
                <a:gd name="T9" fmla="*/ 92 h 100"/>
                <a:gd name="T10" fmla="*/ 2 w 98"/>
                <a:gd name="T11" fmla="*/ 96 h 100"/>
                <a:gd name="T12" fmla="*/ 7 w 98"/>
                <a:gd name="T13" fmla="*/ 99 h 100"/>
                <a:gd name="T14" fmla="*/ 11 w 98"/>
                <a:gd name="T15" fmla="*/ 100 h 100"/>
                <a:gd name="T16" fmla="*/ 16 w 98"/>
                <a:gd name="T17" fmla="*/ 99 h 100"/>
                <a:gd name="T18" fmla="*/ 20 w 98"/>
                <a:gd name="T19" fmla="*/ 96 h 100"/>
                <a:gd name="T20" fmla="*/ 96 w 98"/>
                <a:gd name="T21" fmla="*/ 20 h 100"/>
                <a:gd name="T22" fmla="*/ 98 w 98"/>
                <a:gd name="T23" fmla="*/ 17 h 100"/>
                <a:gd name="T24" fmla="*/ 98 w 98"/>
                <a:gd name="T25" fmla="*/ 11 h 100"/>
                <a:gd name="T26" fmla="*/ 98 w 98"/>
                <a:gd name="T27" fmla="*/ 8 h 100"/>
                <a:gd name="T28" fmla="*/ 96 w 98"/>
                <a:gd name="T29" fmla="*/ 4 h 100"/>
                <a:gd name="T30" fmla="*/ 92 w 98"/>
                <a:gd name="T31" fmla="*/ 1 h 100"/>
                <a:gd name="T32" fmla="*/ 87 w 98"/>
                <a:gd name="T33" fmla="*/ 0 h 100"/>
                <a:gd name="T34" fmla="*/ 83 w 98"/>
                <a:gd name="T35" fmla="*/ 1 h 100"/>
                <a:gd name="T36" fmla="*/ 78 w 98"/>
                <a:gd name="T37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00">
                  <a:moveTo>
                    <a:pt x="78" y="4"/>
                  </a:moveTo>
                  <a:lnTo>
                    <a:pt x="2" y="80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7" y="99"/>
                  </a:lnTo>
                  <a:lnTo>
                    <a:pt x="11" y="100"/>
                  </a:lnTo>
                  <a:lnTo>
                    <a:pt x="16" y="99"/>
                  </a:lnTo>
                  <a:lnTo>
                    <a:pt x="20" y="96"/>
                  </a:lnTo>
                  <a:lnTo>
                    <a:pt x="96" y="20"/>
                  </a:lnTo>
                  <a:lnTo>
                    <a:pt x="98" y="17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6" y="4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3" y="1"/>
                  </a:lnTo>
                  <a:lnTo>
                    <a:pt x="7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90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Портрет участников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8758" y="1257532"/>
            <a:ext cx="1157844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Наставник.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Активный обучающийся старшей ступени, обладающий лидерскими и организаторскими качествами, нетривиальностью мышления, демонстрирующий высокие образовательные результаты, победитель школьных и региональных олимпиад и соревнований, лидер класса (группы) или параллели, принимающий активное участие в жизни образовательной организации (конкурсы, театральные постановки, общественная деятельность, внеурочная деятельность). Возможный участник всероссийских детско-юношеских организаций или объединений.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Наставляемый.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Вариант 1.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Пассивный.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Социально или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ценностно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дезориентированный обучающийся более низкой по отношению к наставнику ступени, демонстрирующий неудовлетворительные образовательные результаты или проблемы с поведением, не принимающий участия в жизни школы, отстраненный от коллектива.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Вариант 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Активный.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Обучающийся с особыми образовательными потребностями – например, увлеченный определенным предметом, нуждающийся в профессиональной поддержке или ресурсах для обмена мнениями и реализации собственных проектов.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FBEE536-15E8-4AEB-9601-528D20F19BCD}"/>
              </a:ext>
            </a:extLst>
          </p:cNvPr>
          <p:cNvSpPr txBox="1"/>
          <p:nvPr/>
        </p:nvSpPr>
        <p:spPr>
          <a:xfrm>
            <a:off x="0" y="721999"/>
            <a:ext cx="591312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Личностные качества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учителя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38C9BB15-836C-43DB-A14E-1B60FA9DDB52}"/>
              </a:ext>
            </a:extLst>
          </p:cNvPr>
          <p:cNvGrpSpPr/>
          <p:nvPr/>
        </p:nvGrpSpPr>
        <p:grpSpPr>
          <a:xfrm>
            <a:off x="3478213" y="823913"/>
            <a:ext cx="5210174" cy="5210174"/>
            <a:chOff x="2282825" y="1614488"/>
            <a:chExt cx="4552950" cy="4552950"/>
          </a:xfrm>
        </p:grpSpPr>
        <p:sp>
          <p:nvSpPr>
            <p:cNvPr id="57" name="Freeform 5">
              <a:extLst>
                <a:ext uri="{FF2B5EF4-FFF2-40B4-BE49-F238E27FC236}">
                  <a16:creationId xmlns="" xmlns:a16="http://schemas.microsoft.com/office/drawing/2014/main" id="{36E76328-72C9-4B9D-8CE0-A57CC641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2398713"/>
              <a:ext cx="1260475" cy="1320800"/>
            </a:xfrm>
            <a:custGeom>
              <a:avLst/>
              <a:gdLst>
                <a:gd name="T0" fmla="*/ 0 w 103"/>
                <a:gd name="T1" fmla="*/ 58 h 108"/>
                <a:gd name="T2" fmla="*/ 58 w 103"/>
                <a:gd name="T3" fmla="*/ 0 h 108"/>
                <a:gd name="T4" fmla="*/ 103 w 103"/>
                <a:gd name="T5" fmla="*/ 108 h 108"/>
                <a:gd name="T6" fmla="*/ 21 w 103"/>
                <a:gd name="T7" fmla="*/ 108 h 108"/>
                <a:gd name="T8" fmla="*/ 0 w 103"/>
                <a:gd name="T9" fmla="*/ 5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8">
                  <a:moveTo>
                    <a:pt x="0" y="58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84" y="29"/>
                    <a:pt x="100" y="67"/>
                    <a:pt x="103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18" y="90"/>
                    <a:pt x="11" y="73"/>
                    <a:pt x="0" y="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="" xmlns:a16="http://schemas.microsoft.com/office/drawing/2014/main" id="{99B30E6E-5BB6-4C4B-87C3-64DCFDD0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4049713"/>
              <a:ext cx="1260475" cy="1335088"/>
            </a:xfrm>
            <a:custGeom>
              <a:avLst/>
              <a:gdLst>
                <a:gd name="T0" fmla="*/ 21 w 103"/>
                <a:gd name="T1" fmla="*/ 0 h 109"/>
                <a:gd name="T2" fmla="*/ 103 w 103"/>
                <a:gd name="T3" fmla="*/ 0 h 109"/>
                <a:gd name="T4" fmla="*/ 58 w 103"/>
                <a:gd name="T5" fmla="*/ 109 h 109"/>
                <a:gd name="T6" fmla="*/ 0 w 103"/>
                <a:gd name="T7" fmla="*/ 51 h 109"/>
                <a:gd name="T8" fmla="*/ 21 w 103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21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0" y="42"/>
                    <a:pt x="84" y="79"/>
                    <a:pt x="58" y="10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36"/>
                    <a:pt x="18" y="19"/>
                    <a:pt x="21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="" xmlns:a16="http://schemas.microsoft.com/office/drawing/2014/main" id="{D3F11AAF-8333-456A-8917-E09B48A8F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14488"/>
              <a:ext cx="1322388" cy="1260475"/>
            </a:xfrm>
            <a:custGeom>
              <a:avLst/>
              <a:gdLst>
                <a:gd name="T0" fmla="*/ 0 w 108"/>
                <a:gd name="T1" fmla="*/ 82 h 103"/>
                <a:gd name="T2" fmla="*/ 0 w 108"/>
                <a:gd name="T3" fmla="*/ 0 h 103"/>
                <a:gd name="T4" fmla="*/ 108 w 108"/>
                <a:gd name="T5" fmla="*/ 45 h 103"/>
                <a:gd name="T6" fmla="*/ 50 w 108"/>
                <a:gd name="T7" fmla="*/ 103 h 103"/>
                <a:gd name="T8" fmla="*/ 0 w 108"/>
                <a:gd name="T9" fmla="*/ 8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3"/>
                    <a:pt x="79" y="19"/>
                    <a:pt x="108" y="45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36" y="92"/>
                    <a:pt x="18" y="85"/>
                    <a:pt x="0" y="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8">
              <a:extLst>
                <a:ext uri="{FF2B5EF4-FFF2-40B4-BE49-F238E27FC236}">
                  <a16:creationId xmlns="" xmlns:a16="http://schemas.microsoft.com/office/drawing/2014/main" id="{5E26CB43-D01F-48D4-9844-7A1819539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4049713"/>
              <a:ext cx="1260475" cy="1335088"/>
            </a:xfrm>
            <a:custGeom>
              <a:avLst/>
              <a:gdLst>
                <a:gd name="T0" fmla="*/ 103 w 103"/>
                <a:gd name="T1" fmla="*/ 51 h 109"/>
                <a:gd name="T2" fmla="*/ 45 w 103"/>
                <a:gd name="T3" fmla="*/ 109 h 109"/>
                <a:gd name="T4" fmla="*/ 0 w 103"/>
                <a:gd name="T5" fmla="*/ 0 h 109"/>
                <a:gd name="T6" fmla="*/ 83 w 103"/>
                <a:gd name="T7" fmla="*/ 0 h 109"/>
                <a:gd name="T8" fmla="*/ 103 w 103"/>
                <a:gd name="T9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103" y="51"/>
                  </a:moveTo>
                  <a:cubicBezTo>
                    <a:pt x="45" y="109"/>
                    <a:pt x="45" y="109"/>
                    <a:pt x="45" y="109"/>
                  </a:cubicBezTo>
                  <a:cubicBezTo>
                    <a:pt x="20" y="79"/>
                    <a:pt x="3" y="42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19"/>
                    <a:pt x="92" y="36"/>
                    <a:pt x="103" y="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1">
              <a:extLst>
                <a:ext uri="{FF2B5EF4-FFF2-40B4-BE49-F238E27FC236}">
                  <a16:creationId xmlns="" xmlns:a16="http://schemas.microsoft.com/office/drawing/2014/main" id="{612C8F94-2844-4771-88D2-3C2381E2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050" y="4906963"/>
              <a:ext cx="1333500" cy="1260475"/>
            </a:xfrm>
            <a:custGeom>
              <a:avLst/>
              <a:gdLst>
                <a:gd name="T0" fmla="*/ 109 w 109"/>
                <a:gd name="T1" fmla="*/ 20 h 103"/>
                <a:gd name="T2" fmla="*/ 109 w 109"/>
                <a:gd name="T3" fmla="*/ 103 h 103"/>
                <a:gd name="T4" fmla="*/ 0 w 109"/>
                <a:gd name="T5" fmla="*/ 58 h 103"/>
                <a:gd name="T6" fmla="*/ 58 w 109"/>
                <a:gd name="T7" fmla="*/ 0 h 103"/>
                <a:gd name="T8" fmla="*/ 109 w 109"/>
                <a:gd name="T9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3">
                  <a:moveTo>
                    <a:pt x="109" y="20"/>
                  </a:moveTo>
                  <a:cubicBezTo>
                    <a:pt x="109" y="103"/>
                    <a:pt x="109" y="103"/>
                    <a:pt x="109" y="103"/>
                  </a:cubicBezTo>
                  <a:cubicBezTo>
                    <a:pt x="67" y="100"/>
                    <a:pt x="30" y="83"/>
                    <a:pt x="0" y="5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11"/>
                    <a:pt x="90" y="18"/>
                    <a:pt x="109" y="2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2">
              <a:extLst>
                <a:ext uri="{FF2B5EF4-FFF2-40B4-BE49-F238E27FC236}">
                  <a16:creationId xmlns="" xmlns:a16="http://schemas.microsoft.com/office/drawing/2014/main" id="{3DF4FBAC-E327-4188-9A1E-4B22ABF33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4906963"/>
              <a:ext cx="1322388" cy="1260475"/>
            </a:xfrm>
            <a:custGeom>
              <a:avLst/>
              <a:gdLst>
                <a:gd name="T0" fmla="*/ 50 w 108"/>
                <a:gd name="T1" fmla="*/ 0 h 103"/>
                <a:gd name="T2" fmla="*/ 108 w 108"/>
                <a:gd name="T3" fmla="*/ 58 h 103"/>
                <a:gd name="T4" fmla="*/ 0 w 108"/>
                <a:gd name="T5" fmla="*/ 103 h 103"/>
                <a:gd name="T6" fmla="*/ 0 w 108"/>
                <a:gd name="T7" fmla="*/ 20 h 103"/>
                <a:gd name="T8" fmla="*/ 50 w 108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50" y="0"/>
                  </a:moveTo>
                  <a:cubicBezTo>
                    <a:pt x="108" y="58"/>
                    <a:pt x="108" y="58"/>
                    <a:pt x="108" y="58"/>
                  </a:cubicBezTo>
                  <a:cubicBezTo>
                    <a:pt x="79" y="83"/>
                    <a:pt x="41" y="100"/>
                    <a:pt x="0" y="10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8" y="18"/>
                    <a:pt x="36" y="11"/>
                    <a:pt x="5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8E42C6BA-4D47-4FC6-A82E-E16950159571}"/>
              </a:ext>
            </a:extLst>
          </p:cNvPr>
          <p:cNvSpPr txBox="1"/>
          <p:nvPr/>
        </p:nvSpPr>
        <p:spPr>
          <a:xfrm>
            <a:off x="7425319" y="4042693"/>
            <a:ext cx="113545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Segoe UI"/>
              </a:rPr>
              <a:t>PROPHI</a:t>
            </a:r>
            <a:endParaRPr lang="en-US" sz="1200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7EC010D9-716C-4DFE-9BAE-AA15065FC16D}"/>
              </a:ext>
            </a:extLst>
          </p:cNvPr>
          <p:cNvSpPr txBox="1"/>
          <p:nvPr/>
        </p:nvSpPr>
        <p:spPr>
          <a:xfrm>
            <a:off x="7792776" y="366481"/>
            <a:ext cx="2082744" cy="95410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Высокая коммуникативная культура</a:t>
            </a:r>
          </a:p>
          <a:p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1EE48EA5-D88A-4508-AFEA-2271AF4BE0B5}"/>
              </a:ext>
            </a:extLst>
          </p:cNvPr>
          <p:cNvSpPr txBox="1"/>
          <p:nvPr/>
        </p:nvSpPr>
        <p:spPr>
          <a:xfrm>
            <a:off x="7185527" y="570396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0368B741-9BE2-408D-8EC8-FDFFCCA130F2}"/>
              </a:ext>
            </a:extLst>
          </p:cNvPr>
          <p:cNvSpPr txBox="1"/>
          <p:nvPr/>
        </p:nvSpPr>
        <p:spPr>
          <a:xfrm>
            <a:off x="9436608" y="2472625"/>
            <a:ext cx="2023872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Потребность в повышении своей квалификации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BE3EAFD8-9627-4572-8B9B-23679360B532}"/>
              </a:ext>
            </a:extLst>
          </p:cNvPr>
          <p:cNvSpPr txBox="1"/>
          <p:nvPr/>
        </p:nvSpPr>
        <p:spPr>
          <a:xfrm>
            <a:off x="8802784" y="2064820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FB3CA6C2-D2A0-4481-9944-D320259C88C6}"/>
              </a:ext>
            </a:extLst>
          </p:cNvPr>
          <p:cNvSpPr txBox="1"/>
          <p:nvPr/>
        </p:nvSpPr>
        <p:spPr>
          <a:xfrm>
            <a:off x="8229600" y="5507524"/>
            <a:ext cx="3413760" cy="123110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Потребность в развитии, обучении и воспитании обучающихся средствами преподаваемого предмета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A2337708-EDAE-40E7-8891-75CBA660690D}"/>
              </a:ext>
            </a:extLst>
          </p:cNvPr>
          <p:cNvSpPr txBox="1"/>
          <p:nvPr/>
        </p:nvSpPr>
        <p:spPr>
          <a:xfrm>
            <a:off x="7466485" y="5702163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B51B4813-5B76-42C9-9FF7-617D29BC549A}"/>
              </a:ext>
            </a:extLst>
          </p:cNvPr>
          <p:cNvSpPr txBox="1"/>
          <p:nvPr/>
        </p:nvSpPr>
        <p:spPr>
          <a:xfrm flipH="1">
            <a:off x="268224" y="5321040"/>
            <a:ext cx="3584448" cy="95410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 algn="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Готовность быть во взаимодействии с обучающимися в т.ч. во внеурочное время</a:t>
            </a:r>
          </a:p>
          <a:p>
            <a:pPr algn="r"/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B64B9EB9-7DD4-495F-B339-4B8ECB2FC66C}"/>
              </a:ext>
            </a:extLst>
          </p:cNvPr>
          <p:cNvSpPr txBox="1"/>
          <p:nvPr/>
        </p:nvSpPr>
        <p:spPr>
          <a:xfrm flipH="1">
            <a:off x="4118270" y="5702163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CCFCD813-4834-439C-AB96-3288C83DE75D}"/>
              </a:ext>
            </a:extLst>
          </p:cNvPr>
          <p:cNvSpPr txBox="1"/>
          <p:nvPr/>
        </p:nvSpPr>
        <p:spPr>
          <a:xfrm>
            <a:off x="9351264" y="4094081"/>
            <a:ext cx="2609088" cy="120032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Потребность в развитии инновационного содержания собственной деятельности</a:t>
            </a:r>
          </a:p>
          <a:p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20CAF368-9B31-4264-AC8A-F40CB7BC79DC}"/>
              </a:ext>
            </a:extLst>
          </p:cNvPr>
          <p:cNvSpPr txBox="1"/>
          <p:nvPr/>
        </p:nvSpPr>
        <p:spPr>
          <a:xfrm>
            <a:off x="8797237" y="3820084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875E7094-ED57-4D45-8048-22D386090B54}"/>
              </a:ext>
            </a:extLst>
          </p:cNvPr>
          <p:cNvSpPr txBox="1"/>
          <p:nvPr/>
        </p:nvSpPr>
        <p:spPr>
          <a:xfrm>
            <a:off x="353568" y="3601159"/>
            <a:ext cx="2353056" cy="123110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400" dirty="0" smtClean="0"/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Желание выхода на более высокий уровень профессиональной компетенции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FD89B67D-4950-441B-8E3E-BDD4BAEE1098}"/>
              </a:ext>
            </a:extLst>
          </p:cNvPr>
          <p:cNvSpPr txBox="1"/>
          <p:nvPr/>
        </p:nvSpPr>
        <p:spPr>
          <a:xfrm>
            <a:off x="2787518" y="3820084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06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6CEC2F48-A89B-4A58-BFCC-D6AA65C2EE04}"/>
              </a:ext>
            </a:extLst>
          </p:cNvPr>
          <p:cNvGrpSpPr/>
          <p:nvPr/>
        </p:nvGrpSpPr>
        <p:grpSpPr>
          <a:xfrm>
            <a:off x="3973699" y="4008313"/>
            <a:ext cx="347678" cy="345758"/>
            <a:chOff x="5465763" y="3068638"/>
            <a:chExt cx="287337" cy="285750"/>
          </a:xfrm>
          <a:solidFill>
            <a:schemeClr val="bg1"/>
          </a:solidFill>
        </p:grpSpPr>
        <p:sp>
          <p:nvSpPr>
            <p:cNvPr id="120" name="Freeform 617">
              <a:extLst>
                <a:ext uri="{FF2B5EF4-FFF2-40B4-BE49-F238E27FC236}">
                  <a16:creationId xmlns="" xmlns:a16="http://schemas.microsoft.com/office/drawing/2014/main" id="{31476437-2549-4344-AACF-64D02E887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3068638"/>
              <a:ext cx="119063" cy="38100"/>
            </a:xfrm>
            <a:custGeom>
              <a:avLst/>
              <a:gdLst>
                <a:gd name="T0" fmla="*/ 375 w 375"/>
                <a:gd name="T1" fmla="*/ 62 h 120"/>
                <a:gd name="T2" fmla="*/ 374 w 375"/>
                <a:gd name="T3" fmla="*/ 62 h 120"/>
                <a:gd name="T4" fmla="*/ 373 w 375"/>
                <a:gd name="T5" fmla="*/ 61 h 120"/>
                <a:gd name="T6" fmla="*/ 193 w 375"/>
                <a:gd name="T7" fmla="*/ 1 h 120"/>
                <a:gd name="T8" fmla="*/ 188 w 375"/>
                <a:gd name="T9" fmla="*/ 0 h 120"/>
                <a:gd name="T10" fmla="*/ 183 w 375"/>
                <a:gd name="T11" fmla="*/ 1 h 120"/>
                <a:gd name="T12" fmla="*/ 2 w 375"/>
                <a:gd name="T13" fmla="*/ 61 h 120"/>
                <a:gd name="T14" fmla="*/ 1 w 375"/>
                <a:gd name="T15" fmla="*/ 62 h 120"/>
                <a:gd name="T16" fmla="*/ 0 w 375"/>
                <a:gd name="T17" fmla="*/ 62 h 120"/>
                <a:gd name="T18" fmla="*/ 188 w 375"/>
                <a:gd name="T19" fmla="*/ 120 h 120"/>
                <a:gd name="T20" fmla="*/ 375 w 375"/>
                <a:gd name="T21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120">
                  <a:moveTo>
                    <a:pt x="375" y="62"/>
                  </a:moveTo>
                  <a:lnTo>
                    <a:pt x="374" y="62"/>
                  </a:lnTo>
                  <a:lnTo>
                    <a:pt x="373" y="61"/>
                  </a:lnTo>
                  <a:lnTo>
                    <a:pt x="193" y="1"/>
                  </a:lnTo>
                  <a:lnTo>
                    <a:pt x="188" y="0"/>
                  </a:lnTo>
                  <a:lnTo>
                    <a:pt x="183" y="1"/>
                  </a:lnTo>
                  <a:lnTo>
                    <a:pt x="2" y="61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188" y="120"/>
                  </a:lnTo>
                  <a:lnTo>
                    <a:pt x="37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18">
              <a:extLst>
                <a:ext uri="{FF2B5EF4-FFF2-40B4-BE49-F238E27FC236}">
                  <a16:creationId xmlns="" xmlns:a16="http://schemas.microsoft.com/office/drawing/2014/main" id="{CC7E21F6-446A-4096-8C14-B1C5DFEAB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3097213"/>
              <a:ext cx="57150" cy="93663"/>
            </a:xfrm>
            <a:custGeom>
              <a:avLst/>
              <a:gdLst>
                <a:gd name="T0" fmla="*/ 181 w 181"/>
                <a:gd name="T1" fmla="*/ 210 h 295"/>
                <a:gd name="T2" fmla="*/ 181 w 181"/>
                <a:gd name="T3" fmla="*/ 0 h 295"/>
                <a:gd name="T4" fmla="*/ 0 w 181"/>
                <a:gd name="T5" fmla="*/ 56 h 295"/>
                <a:gd name="T6" fmla="*/ 0 w 181"/>
                <a:gd name="T7" fmla="*/ 295 h 295"/>
                <a:gd name="T8" fmla="*/ 171 w 181"/>
                <a:gd name="T9" fmla="*/ 224 h 295"/>
                <a:gd name="T10" fmla="*/ 174 w 181"/>
                <a:gd name="T11" fmla="*/ 222 h 295"/>
                <a:gd name="T12" fmla="*/ 178 w 181"/>
                <a:gd name="T13" fmla="*/ 219 h 295"/>
                <a:gd name="T14" fmla="*/ 180 w 181"/>
                <a:gd name="T15" fmla="*/ 215 h 295"/>
                <a:gd name="T16" fmla="*/ 181 w 181"/>
                <a:gd name="T17" fmla="*/ 2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181" y="210"/>
                  </a:moveTo>
                  <a:lnTo>
                    <a:pt x="181" y="0"/>
                  </a:lnTo>
                  <a:lnTo>
                    <a:pt x="0" y="56"/>
                  </a:lnTo>
                  <a:lnTo>
                    <a:pt x="0" y="295"/>
                  </a:lnTo>
                  <a:lnTo>
                    <a:pt x="171" y="224"/>
                  </a:lnTo>
                  <a:lnTo>
                    <a:pt x="174" y="222"/>
                  </a:lnTo>
                  <a:lnTo>
                    <a:pt x="178" y="219"/>
                  </a:lnTo>
                  <a:lnTo>
                    <a:pt x="180" y="215"/>
                  </a:lnTo>
                  <a:lnTo>
                    <a:pt x="18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19">
              <a:extLst>
                <a:ext uri="{FF2B5EF4-FFF2-40B4-BE49-F238E27FC236}">
                  <a16:creationId xmlns="" xmlns:a16="http://schemas.microsoft.com/office/drawing/2014/main" id="{88B93B54-1D47-468D-B35E-EAEE0102E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3097213"/>
              <a:ext cx="57150" cy="93663"/>
            </a:xfrm>
            <a:custGeom>
              <a:avLst/>
              <a:gdLst>
                <a:gd name="T0" fmla="*/ 9 w 181"/>
                <a:gd name="T1" fmla="*/ 224 h 295"/>
                <a:gd name="T2" fmla="*/ 181 w 181"/>
                <a:gd name="T3" fmla="*/ 295 h 295"/>
                <a:gd name="T4" fmla="*/ 181 w 181"/>
                <a:gd name="T5" fmla="*/ 56 h 295"/>
                <a:gd name="T6" fmla="*/ 0 w 181"/>
                <a:gd name="T7" fmla="*/ 0 h 295"/>
                <a:gd name="T8" fmla="*/ 0 w 181"/>
                <a:gd name="T9" fmla="*/ 210 h 295"/>
                <a:gd name="T10" fmla="*/ 0 w 181"/>
                <a:gd name="T11" fmla="*/ 215 h 295"/>
                <a:gd name="T12" fmla="*/ 2 w 181"/>
                <a:gd name="T13" fmla="*/ 219 h 295"/>
                <a:gd name="T14" fmla="*/ 6 w 181"/>
                <a:gd name="T15" fmla="*/ 222 h 295"/>
                <a:gd name="T16" fmla="*/ 9 w 181"/>
                <a:gd name="T17" fmla="*/ 2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9" y="224"/>
                  </a:moveTo>
                  <a:lnTo>
                    <a:pt x="181" y="295"/>
                  </a:lnTo>
                  <a:lnTo>
                    <a:pt x="181" y="56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2" y="219"/>
                  </a:lnTo>
                  <a:lnTo>
                    <a:pt x="6" y="222"/>
                  </a:lnTo>
                  <a:lnTo>
                    <a:pt x="9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20">
              <a:extLst>
                <a:ext uri="{FF2B5EF4-FFF2-40B4-BE49-F238E27FC236}">
                  <a16:creationId xmlns="" xmlns:a16="http://schemas.microsoft.com/office/drawing/2014/main" id="{5BAF4535-A358-4E5E-B96F-64E16FB1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5" y="3217863"/>
              <a:ext cx="47625" cy="77788"/>
            </a:xfrm>
            <a:custGeom>
              <a:avLst/>
              <a:gdLst>
                <a:gd name="T0" fmla="*/ 0 w 150"/>
                <a:gd name="T1" fmla="*/ 67 h 249"/>
                <a:gd name="T2" fmla="*/ 0 w 150"/>
                <a:gd name="T3" fmla="*/ 249 h 249"/>
                <a:gd name="T4" fmla="*/ 141 w 150"/>
                <a:gd name="T5" fmla="*/ 177 h 249"/>
                <a:gd name="T6" fmla="*/ 146 w 150"/>
                <a:gd name="T7" fmla="*/ 175 h 249"/>
                <a:gd name="T8" fmla="*/ 148 w 150"/>
                <a:gd name="T9" fmla="*/ 171 h 249"/>
                <a:gd name="T10" fmla="*/ 149 w 150"/>
                <a:gd name="T11" fmla="*/ 168 h 249"/>
                <a:gd name="T12" fmla="*/ 150 w 150"/>
                <a:gd name="T13" fmla="*/ 164 h 249"/>
                <a:gd name="T14" fmla="*/ 150 w 150"/>
                <a:gd name="T15" fmla="*/ 0 h 249"/>
                <a:gd name="T16" fmla="*/ 0 w 150"/>
                <a:gd name="T17" fmla="*/ 6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49">
                  <a:moveTo>
                    <a:pt x="0" y="67"/>
                  </a:moveTo>
                  <a:lnTo>
                    <a:pt x="0" y="249"/>
                  </a:lnTo>
                  <a:lnTo>
                    <a:pt x="141" y="177"/>
                  </a:lnTo>
                  <a:lnTo>
                    <a:pt x="146" y="175"/>
                  </a:lnTo>
                  <a:lnTo>
                    <a:pt x="148" y="171"/>
                  </a:lnTo>
                  <a:lnTo>
                    <a:pt x="149" y="168"/>
                  </a:lnTo>
                  <a:lnTo>
                    <a:pt x="150" y="164"/>
                  </a:lnTo>
                  <a:lnTo>
                    <a:pt x="150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21">
              <a:extLst>
                <a:ext uri="{FF2B5EF4-FFF2-40B4-BE49-F238E27FC236}">
                  <a16:creationId xmlns="" xmlns:a16="http://schemas.microsoft.com/office/drawing/2014/main" id="{2441576E-579A-466A-BC8D-5786FFFD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3192463"/>
              <a:ext cx="88900" cy="38100"/>
            </a:xfrm>
            <a:custGeom>
              <a:avLst/>
              <a:gdLst>
                <a:gd name="T0" fmla="*/ 146 w 281"/>
                <a:gd name="T1" fmla="*/ 2 h 120"/>
                <a:gd name="T2" fmla="*/ 143 w 281"/>
                <a:gd name="T3" fmla="*/ 0 h 120"/>
                <a:gd name="T4" fmla="*/ 141 w 281"/>
                <a:gd name="T5" fmla="*/ 0 h 120"/>
                <a:gd name="T6" fmla="*/ 138 w 281"/>
                <a:gd name="T7" fmla="*/ 0 h 120"/>
                <a:gd name="T8" fmla="*/ 134 w 281"/>
                <a:gd name="T9" fmla="*/ 2 h 120"/>
                <a:gd name="T10" fmla="*/ 0 w 281"/>
                <a:gd name="T11" fmla="*/ 55 h 120"/>
                <a:gd name="T12" fmla="*/ 141 w 281"/>
                <a:gd name="T13" fmla="*/ 120 h 120"/>
                <a:gd name="T14" fmla="*/ 281 w 281"/>
                <a:gd name="T15" fmla="*/ 55 h 120"/>
                <a:gd name="T16" fmla="*/ 146 w 281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120">
                  <a:moveTo>
                    <a:pt x="146" y="2"/>
                  </a:moveTo>
                  <a:lnTo>
                    <a:pt x="143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0" y="55"/>
                  </a:lnTo>
                  <a:lnTo>
                    <a:pt x="141" y="120"/>
                  </a:lnTo>
                  <a:lnTo>
                    <a:pt x="281" y="55"/>
                  </a:lnTo>
                  <a:lnTo>
                    <a:pt x="1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22">
              <a:extLst>
                <a:ext uri="{FF2B5EF4-FFF2-40B4-BE49-F238E27FC236}">
                  <a16:creationId xmlns="" xmlns:a16="http://schemas.microsoft.com/office/drawing/2014/main" id="{19695278-A013-4960-87D7-57B0B02D1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5" y="3217863"/>
              <a:ext cx="47625" cy="77788"/>
            </a:xfrm>
            <a:custGeom>
              <a:avLst/>
              <a:gdLst>
                <a:gd name="T0" fmla="*/ 0 w 151"/>
                <a:gd name="T1" fmla="*/ 164 h 249"/>
                <a:gd name="T2" fmla="*/ 1 w 151"/>
                <a:gd name="T3" fmla="*/ 167 h 249"/>
                <a:gd name="T4" fmla="*/ 2 w 151"/>
                <a:gd name="T5" fmla="*/ 171 h 249"/>
                <a:gd name="T6" fmla="*/ 5 w 151"/>
                <a:gd name="T7" fmla="*/ 175 h 249"/>
                <a:gd name="T8" fmla="*/ 8 w 151"/>
                <a:gd name="T9" fmla="*/ 177 h 249"/>
                <a:gd name="T10" fmla="*/ 151 w 151"/>
                <a:gd name="T11" fmla="*/ 249 h 249"/>
                <a:gd name="T12" fmla="*/ 151 w 151"/>
                <a:gd name="T13" fmla="*/ 67 h 249"/>
                <a:gd name="T14" fmla="*/ 0 w 151"/>
                <a:gd name="T15" fmla="*/ 0 h 249"/>
                <a:gd name="T16" fmla="*/ 0 w 151"/>
                <a:gd name="T17" fmla="*/ 16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249">
                  <a:moveTo>
                    <a:pt x="0" y="164"/>
                  </a:moveTo>
                  <a:lnTo>
                    <a:pt x="1" y="167"/>
                  </a:lnTo>
                  <a:lnTo>
                    <a:pt x="2" y="171"/>
                  </a:lnTo>
                  <a:lnTo>
                    <a:pt x="5" y="175"/>
                  </a:lnTo>
                  <a:lnTo>
                    <a:pt x="8" y="177"/>
                  </a:lnTo>
                  <a:lnTo>
                    <a:pt x="151" y="249"/>
                  </a:lnTo>
                  <a:lnTo>
                    <a:pt x="151" y="67"/>
                  </a:lnTo>
                  <a:lnTo>
                    <a:pt x="0" y="0"/>
                  </a:lnTo>
                  <a:lnTo>
                    <a:pt x="0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23">
              <a:extLst>
                <a:ext uri="{FF2B5EF4-FFF2-40B4-BE49-F238E27FC236}">
                  <a16:creationId xmlns="" xmlns:a16="http://schemas.microsoft.com/office/drawing/2014/main" id="{A0C58633-50F9-40C3-974D-AF40EDE6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3201988"/>
              <a:ext cx="144463" cy="47625"/>
            </a:xfrm>
            <a:custGeom>
              <a:avLst/>
              <a:gdLst>
                <a:gd name="T0" fmla="*/ 231 w 452"/>
                <a:gd name="T1" fmla="*/ 2 h 151"/>
                <a:gd name="T2" fmla="*/ 225 w 452"/>
                <a:gd name="T3" fmla="*/ 0 h 151"/>
                <a:gd name="T4" fmla="*/ 221 w 452"/>
                <a:gd name="T5" fmla="*/ 2 h 151"/>
                <a:gd name="T6" fmla="*/ 0 w 452"/>
                <a:gd name="T7" fmla="*/ 70 h 151"/>
                <a:gd name="T8" fmla="*/ 225 w 452"/>
                <a:gd name="T9" fmla="*/ 151 h 151"/>
                <a:gd name="T10" fmla="*/ 452 w 452"/>
                <a:gd name="T11" fmla="*/ 70 h 151"/>
                <a:gd name="T12" fmla="*/ 231 w 452"/>
                <a:gd name="T13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51">
                  <a:moveTo>
                    <a:pt x="231" y="2"/>
                  </a:moveTo>
                  <a:lnTo>
                    <a:pt x="225" y="0"/>
                  </a:lnTo>
                  <a:lnTo>
                    <a:pt x="221" y="2"/>
                  </a:lnTo>
                  <a:lnTo>
                    <a:pt x="0" y="70"/>
                  </a:lnTo>
                  <a:lnTo>
                    <a:pt x="225" y="151"/>
                  </a:lnTo>
                  <a:lnTo>
                    <a:pt x="452" y="70"/>
                  </a:lnTo>
                  <a:lnTo>
                    <a:pt x="2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24">
              <a:extLst>
                <a:ext uri="{FF2B5EF4-FFF2-40B4-BE49-F238E27FC236}">
                  <a16:creationId xmlns="" xmlns:a16="http://schemas.microsoft.com/office/drawing/2014/main" id="{7A4990D9-32F1-440A-8953-DB26A954D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3230563"/>
              <a:ext cx="76200" cy="123825"/>
            </a:xfrm>
            <a:custGeom>
              <a:avLst/>
              <a:gdLst>
                <a:gd name="T0" fmla="*/ 0 w 240"/>
                <a:gd name="T1" fmla="*/ 285 h 386"/>
                <a:gd name="T2" fmla="*/ 1 w 240"/>
                <a:gd name="T3" fmla="*/ 289 h 386"/>
                <a:gd name="T4" fmla="*/ 2 w 240"/>
                <a:gd name="T5" fmla="*/ 294 h 386"/>
                <a:gd name="T6" fmla="*/ 5 w 240"/>
                <a:gd name="T7" fmla="*/ 297 h 386"/>
                <a:gd name="T8" fmla="*/ 10 w 240"/>
                <a:gd name="T9" fmla="*/ 299 h 386"/>
                <a:gd name="T10" fmla="*/ 240 w 240"/>
                <a:gd name="T11" fmla="*/ 386 h 386"/>
                <a:gd name="T12" fmla="*/ 240 w 240"/>
                <a:gd name="T13" fmla="*/ 84 h 386"/>
                <a:gd name="T14" fmla="*/ 0 w 240"/>
                <a:gd name="T15" fmla="*/ 0 h 386"/>
                <a:gd name="T16" fmla="*/ 0 w 240"/>
                <a:gd name="T17" fmla="*/ 2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86">
                  <a:moveTo>
                    <a:pt x="0" y="285"/>
                  </a:moveTo>
                  <a:lnTo>
                    <a:pt x="1" y="289"/>
                  </a:lnTo>
                  <a:lnTo>
                    <a:pt x="2" y="294"/>
                  </a:lnTo>
                  <a:lnTo>
                    <a:pt x="5" y="297"/>
                  </a:lnTo>
                  <a:lnTo>
                    <a:pt x="10" y="299"/>
                  </a:lnTo>
                  <a:lnTo>
                    <a:pt x="240" y="386"/>
                  </a:lnTo>
                  <a:lnTo>
                    <a:pt x="240" y="84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25">
              <a:extLst>
                <a:ext uri="{FF2B5EF4-FFF2-40B4-BE49-F238E27FC236}">
                  <a16:creationId xmlns="" xmlns:a16="http://schemas.microsoft.com/office/drawing/2014/main" id="{B5325FE8-EB02-4310-84FA-6CB44FE5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230563"/>
              <a:ext cx="76200" cy="123825"/>
            </a:xfrm>
            <a:custGeom>
              <a:avLst/>
              <a:gdLst>
                <a:gd name="T0" fmla="*/ 0 w 241"/>
                <a:gd name="T1" fmla="*/ 386 h 386"/>
                <a:gd name="T2" fmla="*/ 231 w 241"/>
                <a:gd name="T3" fmla="*/ 299 h 386"/>
                <a:gd name="T4" fmla="*/ 235 w 241"/>
                <a:gd name="T5" fmla="*/ 297 h 386"/>
                <a:gd name="T6" fmla="*/ 238 w 241"/>
                <a:gd name="T7" fmla="*/ 294 h 386"/>
                <a:gd name="T8" fmla="*/ 239 w 241"/>
                <a:gd name="T9" fmla="*/ 289 h 386"/>
                <a:gd name="T10" fmla="*/ 241 w 241"/>
                <a:gd name="T11" fmla="*/ 285 h 386"/>
                <a:gd name="T12" fmla="*/ 241 w 241"/>
                <a:gd name="T13" fmla="*/ 0 h 386"/>
                <a:gd name="T14" fmla="*/ 0 w 241"/>
                <a:gd name="T15" fmla="*/ 84 h 386"/>
                <a:gd name="T16" fmla="*/ 0 w 241"/>
                <a:gd name="T1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386">
                  <a:moveTo>
                    <a:pt x="0" y="386"/>
                  </a:moveTo>
                  <a:lnTo>
                    <a:pt x="231" y="299"/>
                  </a:lnTo>
                  <a:lnTo>
                    <a:pt x="235" y="297"/>
                  </a:lnTo>
                  <a:lnTo>
                    <a:pt x="238" y="294"/>
                  </a:lnTo>
                  <a:lnTo>
                    <a:pt x="239" y="289"/>
                  </a:lnTo>
                  <a:lnTo>
                    <a:pt x="241" y="285"/>
                  </a:lnTo>
                  <a:lnTo>
                    <a:pt x="241" y="0"/>
                  </a:lnTo>
                  <a:lnTo>
                    <a:pt x="0" y="84"/>
                  </a:lnTo>
                  <a:lnTo>
                    <a:pt x="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C1F4C45B-7DA1-4860-98E6-0B86D4048772}"/>
              </a:ext>
            </a:extLst>
          </p:cNvPr>
          <p:cNvGrpSpPr/>
          <p:nvPr/>
        </p:nvGrpSpPr>
        <p:grpSpPr>
          <a:xfrm>
            <a:off x="6727108" y="5145757"/>
            <a:ext cx="336153" cy="334233"/>
            <a:chOff x="4319588" y="3068638"/>
            <a:chExt cx="277813" cy="276225"/>
          </a:xfrm>
          <a:solidFill>
            <a:schemeClr val="bg1"/>
          </a:solidFill>
        </p:grpSpPr>
        <p:sp>
          <p:nvSpPr>
            <p:cNvPr id="130" name="Freeform 761">
              <a:extLst>
                <a:ext uri="{FF2B5EF4-FFF2-40B4-BE49-F238E27FC236}">
                  <a16:creationId xmlns="" xmlns:a16="http://schemas.microsoft.com/office/drawing/2014/main" id="{64A26402-E5AF-4DAB-92DF-D23DEF614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068638"/>
              <a:ext cx="85725" cy="85725"/>
            </a:xfrm>
            <a:custGeom>
              <a:avLst/>
              <a:gdLst>
                <a:gd name="T0" fmla="*/ 256 w 271"/>
                <a:gd name="T1" fmla="*/ 0 h 271"/>
                <a:gd name="T2" fmla="*/ 16 w 271"/>
                <a:gd name="T3" fmla="*/ 0 h 271"/>
                <a:gd name="T4" fmla="*/ 13 w 271"/>
                <a:gd name="T5" fmla="*/ 0 h 271"/>
                <a:gd name="T6" fmla="*/ 9 w 271"/>
                <a:gd name="T7" fmla="*/ 1 h 271"/>
                <a:gd name="T8" fmla="*/ 7 w 271"/>
                <a:gd name="T9" fmla="*/ 3 h 271"/>
                <a:gd name="T10" fmla="*/ 5 w 271"/>
                <a:gd name="T11" fmla="*/ 4 h 271"/>
                <a:gd name="T12" fmla="*/ 3 w 271"/>
                <a:gd name="T13" fmla="*/ 6 h 271"/>
                <a:gd name="T14" fmla="*/ 2 w 271"/>
                <a:gd name="T15" fmla="*/ 10 h 271"/>
                <a:gd name="T16" fmla="*/ 1 w 271"/>
                <a:gd name="T17" fmla="*/ 12 h 271"/>
                <a:gd name="T18" fmla="*/ 0 w 271"/>
                <a:gd name="T19" fmla="*/ 15 h 271"/>
                <a:gd name="T20" fmla="*/ 0 w 271"/>
                <a:gd name="T21" fmla="*/ 256 h 271"/>
                <a:gd name="T22" fmla="*/ 1 w 271"/>
                <a:gd name="T23" fmla="*/ 260 h 271"/>
                <a:gd name="T24" fmla="*/ 2 w 271"/>
                <a:gd name="T25" fmla="*/ 262 h 271"/>
                <a:gd name="T26" fmla="*/ 3 w 271"/>
                <a:gd name="T27" fmla="*/ 265 h 271"/>
                <a:gd name="T28" fmla="*/ 5 w 271"/>
                <a:gd name="T29" fmla="*/ 267 h 271"/>
                <a:gd name="T30" fmla="*/ 7 w 271"/>
                <a:gd name="T31" fmla="*/ 268 h 271"/>
                <a:gd name="T32" fmla="*/ 9 w 271"/>
                <a:gd name="T33" fmla="*/ 270 h 271"/>
                <a:gd name="T34" fmla="*/ 13 w 271"/>
                <a:gd name="T35" fmla="*/ 271 h 271"/>
                <a:gd name="T36" fmla="*/ 16 w 271"/>
                <a:gd name="T37" fmla="*/ 271 h 271"/>
                <a:gd name="T38" fmla="*/ 256 w 271"/>
                <a:gd name="T39" fmla="*/ 271 h 271"/>
                <a:gd name="T40" fmla="*/ 259 w 271"/>
                <a:gd name="T41" fmla="*/ 271 h 271"/>
                <a:gd name="T42" fmla="*/ 262 w 271"/>
                <a:gd name="T43" fmla="*/ 270 h 271"/>
                <a:gd name="T44" fmla="*/ 265 w 271"/>
                <a:gd name="T45" fmla="*/ 268 h 271"/>
                <a:gd name="T46" fmla="*/ 267 w 271"/>
                <a:gd name="T47" fmla="*/ 267 h 271"/>
                <a:gd name="T48" fmla="*/ 269 w 271"/>
                <a:gd name="T49" fmla="*/ 265 h 271"/>
                <a:gd name="T50" fmla="*/ 270 w 271"/>
                <a:gd name="T51" fmla="*/ 262 h 271"/>
                <a:gd name="T52" fmla="*/ 271 w 271"/>
                <a:gd name="T53" fmla="*/ 260 h 271"/>
                <a:gd name="T54" fmla="*/ 271 w 271"/>
                <a:gd name="T55" fmla="*/ 256 h 271"/>
                <a:gd name="T56" fmla="*/ 271 w 271"/>
                <a:gd name="T57" fmla="*/ 15 h 271"/>
                <a:gd name="T58" fmla="*/ 271 w 271"/>
                <a:gd name="T59" fmla="*/ 12 h 271"/>
                <a:gd name="T60" fmla="*/ 270 w 271"/>
                <a:gd name="T61" fmla="*/ 10 h 271"/>
                <a:gd name="T62" fmla="*/ 269 w 271"/>
                <a:gd name="T63" fmla="*/ 6 h 271"/>
                <a:gd name="T64" fmla="*/ 267 w 271"/>
                <a:gd name="T65" fmla="*/ 4 h 271"/>
                <a:gd name="T66" fmla="*/ 265 w 271"/>
                <a:gd name="T67" fmla="*/ 3 h 271"/>
                <a:gd name="T68" fmla="*/ 262 w 271"/>
                <a:gd name="T69" fmla="*/ 1 h 271"/>
                <a:gd name="T70" fmla="*/ 259 w 271"/>
                <a:gd name="T71" fmla="*/ 0 h 271"/>
                <a:gd name="T72" fmla="*/ 256 w 271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1" y="260"/>
                  </a:lnTo>
                  <a:lnTo>
                    <a:pt x="2" y="262"/>
                  </a:lnTo>
                  <a:lnTo>
                    <a:pt x="3" y="265"/>
                  </a:lnTo>
                  <a:lnTo>
                    <a:pt x="5" y="267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3" y="271"/>
                  </a:lnTo>
                  <a:lnTo>
                    <a:pt x="16" y="271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7"/>
                  </a:lnTo>
                  <a:lnTo>
                    <a:pt x="269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9" y="6"/>
                  </a:lnTo>
                  <a:lnTo>
                    <a:pt x="267" y="4"/>
                  </a:lnTo>
                  <a:lnTo>
                    <a:pt x="265" y="3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62">
              <a:extLst>
                <a:ext uri="{FF2B5EF4-FFF2-40B4-BE49-F238E27FC236}">
                  <a16:creationId xmlns="" xmlns:a16="http://schemas.microsoft.com/office/drawing/2014/main" id="{E368012F-9A7C-42DF-85A8-9F8D1418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068638"/>
              <a:ext cx="85725" cy="85725"/>
            </a:xfrm>
            <a:custGeom>
              <a:avLst/>
              <a:gdLst>
                <a:gd name="T0" fmla="*/ 256 w 271"/>
                <a:gd name="T1" fmla="*/ 0 h 271"/>
                <a:gd name="T2" fmla="*/ 15 w 271"/>
                <a:gd name="T3" fmla="*/ 0 h 271"/>
                <a:gd name="T4" fmla="*/ 12 w 271"/>
                <a:gd name="T5" fmla="*/ 0 h 271"/>
                <a:gd name="T6" fmla="*/ 10 w 271"/>
                <a:gd name="T7" fmla="*/ 1 h 271"/>
                <a:gd name="T8" fmla="*/ 7 w 271"/>
                <a:gd name="T9" fmla="*/ 3 h 271"/>
                <a:gd name="T10" fmla="*/ 4 w 271"/>
                <a:gd name="T11" fmla="*/ 4 h 271"/>
                <a:gd name="T12" fmla="*/ 3 w 271"/>
                <a:gd name="T13" fmla="*/ 6 h 271"/>
                <a:gd name="T14" fmla="*/ 1 w 271"/>
                <a:gd name="T15" fmla="*/ 10 h 271"/>
                <a:gd name="T16" fmla="*/ 0 w 271"/>
                <a:gd name="T17" fmla="*/ 12 h 271"/>
                <a:gd name="T18" fmla="*/ 0 w 271"/>
                <a:gd name="T19" fmla="*/ 15 h 271"/>
                <a:gd name="T20" fmla="*/ 0 w 271"/>
                <a:gd name="T21" fmla="*/ 256 h 271"/>
                <a:gd name="T22" fmla="*/ 0 w 271"/>
                <a:gd name="T23" fmla="*/ 260 h 271"/>
                <a:gd name="T24" fmla="*/ 1 w 271"/>
                <a:gd name="T25" fmla="*/ 262 h 271"/>
                <a:gd name="T26" fmla="*/ 3 w 271"/>
                <a:gd name="T27" fmla="*/ 265 h 271"/>
                <a:gd name="T28" fmla="*/ 4 w 271"/>
                <a:gd name="T29" fmla="*/ 267 h 271"/>
                <a:gd name="T30" fmla="*/ 7 w 271"/>
                <a:gd name="T31" fmla="*/ 268 h 271"/>
                <a:gd name="T32" fmla="*/ 10 w 271"/>
                <a:gd name="T33" fmla="*/ 270 h 271"/>
                <a:gd name="T34" fmla="*/ 12 w 271"/>
                <a:gd name="T35" fmla="*/ 271 h 271"/>
                <a:gd name="T36" fmla="*/ 15 w 271"/>
                <a:gd name="T37" fmla="*/ 271 h 271"/>
                <a:gd name="T38" fmla="*/ 256 w 271"/>
                <a:gd name="T39" fmla="*/ 271 h 271"/>
                <a:gd name="T40" fmla="*/ 260 w 271"/>
                <a:gd name="T41" fmla="*/ 271 h 271"/>
                <a:gd name="T42" fmla="*/ 262 w 271"/>
                <a:gd name="T43" fmla="*/ 270 h 271"/>
                <a:gd name="T44" fmla="*/ 265 w 271"/>
                <a:gd name="T45" fmla="*/ 268 h 271"/>
                <a:gd name="T46" fmla="*/ 267 w 271"/>
                <a:gd name="T47" fmla="*/ 267 h 271"/>
                <a:gd name="T48" fmla="*/ 268 w 271"/>
                <a:gd name="T49" fmla="*/ 265 h 271"/>
                <a:gd name="T50" fmla="*/ 270 w 271"/>
                <a:gd name="T51" fmla="*/ 262 h 271"/>
                <a:gd name="T52" fmla="*/ 271 w 271"/>
                <a:gd name="T53" fmla="*/ 260 h 271"/>
                <a:gd name="T54" fmla="*/ 271 w 271"/>
                <a:gd name="T55" fmla="*/ 256 h 271"/>
                <a:gd name="T56" fmla="*/ 271 w 271"/>
                <a:gd name="T57" fmla="*/ 15 h 271"/>
                <a:gd name="T58" fmla="*/ 271 w 271"/>
                <a:gd name="T59" fmla="*/ 12 h 271"/>
                <a:gd name="T60" fmla="*/ 270 w 271"/>
                <a:gd name="T61" fmla="*/ 10 h 271"/>
                <a:gd name="T62" fmla="*/ 268 w 271"/>
                <a:gd name="T63" fmla="*/ 6 h 271"/>
                <a:gd name="T64" fmla="*/ 267 w 271"/>
                <a:gd name="T65" fmla="*/ 4 h 271"/>
                <a:gd name="T66" fmla="*/ 265 w 271"/>
                <a:gd name="T67" fmla="*/ 3 h 271"/>
                <a:gd name="T68" fmla="*/ 262 w 271"/>
                <a:gd name="T69" fmla="*/ 1 h 271"/>
                <a:gd name="T70" fmla="*/ 260 w 271"/>
                <a:gd name="T71" fmla="*/ 0 h 271"/>
                <a:gd name="T72" fmla="*/ 256 w 271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1" y="262"/>
                  </a:lnTo>
                  <a:lnTo>
                    <a:pt x="3" y="265"/>
                  </a:lnTo>
                  <a:lnTo>
                    <a:pt x="4" y="267"/>
                  </a:lnTo>
                  <a:lnTo>
                    <a:pt x="7" y="268"/>
                  </a:lnTo>
                  <a:lnTo>
                    <a:pt x="10" y="270"/>
                  </a:lnTo>
                  <a:lnTo>
                    <a:pt x="12" y="271"/>
                  </a:lnTo>
                  <a:lnTo>
                    <a:pt x="15" y="271"/>
                  </a:lnTo>
                  <a:lnTo>
                    <a:pt x="256" y="271"/>
                  </a:lnTo>
                  <a:lnTo>
                    <a:pt x="260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7"/>
                  </a:lnTo>
                  <a:lnTo>
                    <a:pt x="268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8" y="6"/>
                  </a:lnTo>
                  <a:lnTo>
                    <a:pt x="267" y="4"/>
                  </a:lnTo>
                  <a:lnTo>
                    <a:pt x="265" y="3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63">
              <a:extLst>
                <a:ext uri="{FF2B5EF4-FFF2-40B4-BE49-F238E27FC236}">
                  <a16:creationId xmlns="" xmlns:a16="http://schemas.microsoft.com/office/drawing/2014/main" id="{8759CAE8-0DCB-4A25-A790-72065D56F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068638"/>
              <a:ext cx="87313" cy="85725"/>
            </a:xfrm>
            <a:custGeom>
              <a:avLst/>
              <a:gdLst>
                <a:gd name="T0" fmla="*/ 256 w 272"/>
                <a:gd name="T1" fmla="*/ 0 h 271"/>
                <a:gd name="T2" fmla="*/ 15 w 272"/>
                <a:gd name="T3" fmla="*/ 0 h 271"/>
                <a:gd name="T4" fmla="*/ 12 w 272"/>
                <a:gd name="T5" fmla="*/ 0 h 271"/>
                <a:gd name="T6" fmla="*/ 9 w 272"/>
                <a:gd name="T7" fmla="*/ 1 h 271"/>
                <a:gd name="T8" fmla="*/ 7 w 272"/>
                <a:gd name="T9" fmla="*/ 3 h 271"/>
                <a:gd name="T10" fmla="*/ 5 w 272"/>
                <a:gd name="T11" fmla="*/ 4 h 271"/>
                <a:gd name="T12" fmla="*/ 3 w 272"/>
                <a:gd name="T13" fmla="*/ 6 h 271"/>
                <a:gd name="T14" fmla="*/ 2 w 272"/>
                <a:gd name="T15" fmla="*/ 10 h 271"/>
                <a:gd name="T16" fmla="*/ 0 w 272"/>
                <a:gd name="T17" fmla="*/ 12 h 271"/>
                <a:gd name="T18" fmla="*/ 0 w 272"/>
                <a:gd name="T19" fmla="*/ 15 h 271"/>
                <a:gd name="T20" fmla="*/ 0 w 272"/>
                <a:gd name="T21" fmla="*/ 256 h 271"/>
                <a:gd name="T22" fmla="*/ 0 w 272"/>
                <a:gd name="T23" fmla="*/ 260 h 271"/>
                <a:gd name="T24" fmla="*/ 2 w 272"/>
                <a:gd name="T25" fmla="*/ 262 h 271"/>
                <a:gd name="T26" fmla="*/ 3 w 272"/>
                <a:gd name="T27" fmla="*/ 265 h 271"/>
                <a:gd name="T28" fmla="*/ 5 w 272"/>
                <a:gd name="T29" fmla="*/ 267 h 271"/>
                <a:gd name="T30" fmla="*/ 7 w 272"/>
                <a:gd name="T31" fmla="*/ 268 h 271"/>
                <a:gd name="T32" fmla="*/ 9 w 272"/>
                <a:gd name="T33" fmla="*/ 270 h 271"/>
                <a:gd name="T34" fmla="*/ 12 w 272"/>
                <a:gd name="T35" fmla="*/ 271 h 271"/>
                <a:gd name="T36" fmla="*/ 15 w 272"/>
                <a:gd name="T37" fmla="*/ 271 h 271"/>
                <a:gd name="T38" fmla="*/ 256 w 272"/>
                <a:gd name="T39" fmla="*/ 271 h 271"/>
                <a:gd name="T40" fmla="*/ 259 w 272"/>
                <a:gd name="T41" fmla="*/ 271 h 271"/>
                <a:gd name="T42" fmla="*/ 262 w 272"/>
                <a:gd name="T43" fmla="*/ 270 h 271"/>
                <a:gd name="T44" fmla="*/ 264 w 272"/>
                <a:gd name="T45" fmla="*/ 268 h 271"/>
                <a:gd name="T46" fmla="*/ 266 w 272"/>
                <a:gd name="T47" fmla="*/ 267 h 271"/>
                <a:gd name="T48" fmla="*/ 269 w 272"/>
                <a:gd name="T49" fmla="*/ 265 h 271"/>
                <a:gd name="T50" fmla="*/ 270 w 272"/>
                <a:gd name="T51" fmla="*/ 262 h 271"/>
                <a:gd name="T52" fmla="*/ 271 w 272"/>
                <a:gd name="T53" fmla="*/ 260 h 271"/>
                <a:gd name="T54" fmla="*/ 271 w 272"/>
                <a:gd name="T55" fmla="*/ 256 h 271"/>
                <a:gd name="T56" fmla="*/ 272 w 272"/>
                <a:gd name="T57" fmla="*/ 15 h 271"/>
                <a:gd name="T58" fmla="*/ 271 w 272"/>
                <a:gd name="T59" fmla="*/ 12 h 271"/>
                <a:gd name="T60" fmla="*/ 270 w 272"/>
                <a:gd name="T61" fmla="*/ 10 h 271"/>
                <a:gd name="T62" fmla="*/ 269 w 272"/>
                <a:gd name="T63" fmla="*/ 6 h 271"/>
                <a:gd name="T64" fmla="*/ 266 w 272"/>
                <a:gd name="T65" fmla="*/ 4 h 271"/>
                <a:gd name="T66" fmla="*/ 264 w 272"/>
                <a:gd name="T67" fmla="*/ 3 h 271"/>
                <a:gd name="T68" fmla="*/ 262 w 272"/>
                <a:gd name="T69" fmla="*/ 1 h 271"/>
                <a:gd name="T70" fmla="*/ 259 w 272"/>
                <a:gd name="T71" fmla="*/ 0 h 271"/>
                <a:gd name="T72" fmla="*/ 256 w 272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1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2" y="262"/>
                  </a:lnTo>
                  <a:lnTo>
                    <a:pt x="3" y="265"/>
                  </a:lnTo>
                  <a:lnTo>
                    <a:pt x="5" y="267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2" y="271"/>
                  </a:lnTo>
                  <a:lnTo>
                    <a:pt x="15" y="271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4" y="268"/>
                  </a:lnTo>
                  <a:lnTo>
                    <a:pt x="266" y="267"/>
                  </a:lnTo>
                  <a:lnTo>
                    <a:pt x="269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9" y="6"/>
                  </a:lnTo>
                  <a:lnTo>
                    <a:pt x="266" y="4"/>
                  </a:lnTo>
                  <a:lnTo>
                    <a:pt x="264" y="3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64">
              <a:extLst>
                <a:ext uri="{FF2B5EF4-FFF2-40B4-BE49-F238E27FC236}">
                  <a16:creationId xmlns="" xmlns:a16="http://schemas.microsoft.com/office/drawing/2014/main" id="{E7BD2B1C-70BD-4326-A0A6-AEE6FCD5F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163888"/>
              <a:ext cx="85725" cy="85725"/>
            </a:xfrm>
            <a:custGeom>
              <a:avLst/>
              <a:gdLst>
                <a:gd name="T0" fmla="*/ 256 w 271"/>
                <a:gd name="T1" fmla="*/ 0 h 272"/>
                <a:gd name="T2" fmla="*/ 16 w 271"/>
                <a:gd name="T3" fmla="*/ 0 h 272"/>
                <a:gd name="T4" fmla="*/ 13 w 271"/>
                <a:gd name="T5" fmla="*/ 0 h 272"/>
                <a:gd name="T6" fmla="*/ 9 w 271"/>
                <a:gd name="T7" fmla="*/ 1 h 272"/>
                <a:gd name="T8" fmla="*/ 7 w 271"/>
                <a:gd name="T9" fmla="*/ 2 h 272"/>
                <a:gd name="T10" fmla="*/ 5 w 271"/>
                <a:gd name="T11" fmla="*/ 5 h 272"/>
                <a:gd name="T12" fmla="*/ 3 w 271"/>
                <a:gd name="T13" fmla="*/ 7 h 272"/>
                <a:gd name="T14" fmla="*/ 2 w 271"/>
                <a:gd name="T15" fmla="*/ 9 h 272"/>
                <a:gd name="T16" fmla="*/ 1 w 271"/>
                <a:gd name="T17" fmla="*/ 12 h 272"/>
                <a:gd name="T18" fmla="*/ 0 w 271"/>
                <a:gd name="T19" fmla="*/ 15 h 272"/>
                <a:gd name="T20" fmla="*/ 0 w 271"/>
                <a:gd name="T21" fmla="*/ 256 h 272"/>
                <a:gd name="T22" fmla="*/ 1 w 271"/>
                <a:gd name="T23" fmla="*/ 259 h 272"/>
                <a:gd name="T24" fmla="*/ 2 w 271"/>
                <a:gd name="T25" fmla="*/ 262 h 272"/>
                <a:gd name="T26" fmla="*/ 3 w 271"/>
                <a:gd name="T27" fmla="*/ 264 h 272"/>
                <a:gd name="T28" fmla="*/ 5 w 271"/>
                <a:gd name="T29" fmla="*/ 266 h 272"/>
                <a:gd name="T30" fmla="*/ 7 w 271"/>
                <a:gd name="T31" fmla="*/ 268 h 272"/>
                <a:gd name="T32" fmla="*/ 9 w 271"/>
                <a:gd name="T33" fmla="*/ 270 h 272"/>
                <a:gd name="T34" fmla="*/ 13 w 271"/>
                <a:gd name="T35" fmla="*/ 271 h 272"/>
                <a:gd name="T36" fmla="*/ 16 w 271"/>
                <a:gd name="T37" fmla="*/ 272 h 272"/>
                <a:gd name="T38" fmla="*/ 256 w 271"/>
                <a:gd name="T39" fmla="*/ 271 h 272"/>
                <a:gd name="T40" fmla="*/ 259 w 271"/>
                <a:gd name="T41" fmla="*/ 271 h 272"/>
                <a:gd name="T42" fmla="*/ 262 w 271"/>
                <a:gd name="T43" fmla="*/ 270 h 272"/>
                <a:gd name="T44" fmla="*/ 265 w 271"/>
                <a:gd name="T45" fmla="*/ 268 h 272"/>
                <a:gd name="T46" fmla="*/ 267 w 271"/>
                <a:gd name="T47" fmla="*/ 266 h 272"/>
                <a:gd name="T48" fmla="*/ 269 w 271"/>
                <a:gd name="T49" fmla="*/ 264 h 272"/>
                <a:gd name="T50" fmla="*/ 270 w 271"/>
                <a:gd name="T51" fmla="*/ 262 h 272"/>
                <a:gd name="T52" fmla="*/ 271 w 271"/>
                <a:gd name="T53" fmla="*/ 259 h 272"/>
                <a:gd name="T54" fmla="*/ 271 w 271"/>
                <a:gd name="T55" fmla="*/ 256 h 272"/>
                <a:gd name="T56" fmla="*/ 271 w 271"/>
                <a:gd name="T57" fmla="*/ 15 h 272"/>
                <a:gd name="T58" fmla="*/ 271 w 271"/>
                <a:gd name="T59" fmla="*/ 12 h 272"/>
                <a:gd name="T60" fmla="*/ 270 w 271"/>
                <a:gd name="T61" fmla="*/ 9 h 272"/>
                <a:gd name="T62" fmla="*/ 269 w 271"/>
                <a:gd name="T63" fmla="*/ 7 h 272"/>
                <a:gd name="T64" fmla="*/ 267 w 271"/>
                <a:gd name="T65" fmla="*/ 5 h 272"/>
                <a:gd name="T66" fmla="*/ 265 w 271"/>
                <a:gd name="T67" fmla="*/ 2 h 272"/>
                <a:gd name="T68" fmla="*/ 262 w 271"/>
                <a:gd name="T69" fmla="*/ 1 h 272"/>
                <a:gd name="T70" fmla="*/ 259 w 271"/>
                <a:gd name="T71" fmla="*/ 0 h 272"/>
                <a:gd name="T72" fmla="*/ 256 w 271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2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1" y="259"/>
                  </a:lnTo>
                  <a:lnTo>
                    <a:pt x="2" y="262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3" y="271"/>
                  </a:lnTo>
                  <a:lnTo>
                    <a:pt x="16" y="272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9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9" y="7"/>
                  </a:lnTo>
                  <a:lnTo>
                    <a:pt x="267" y="5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65">
              <a:extLst>
                <a:ext uri="{FF2B5EF4-FFF2-40B4-BE49-F238E27FC236}">
                  <a16:creationId xmlns="" xmlns:a16="http://schemas.microsoft.com/office/drawing/2014/main" id="{6E720A9C-E82E-4F20-B9A6-715D9DFB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163888"/>
              <a:ext cx="85725" cy="85725"/>
            </a:xfrm>
            <a:custGeom>
              <a:avLst/>
              <a:gdLst>
                <a:gd name="T0" fmla="*/ 256 w 271"/>
                <a:gd name="T1" fmla="*/ 0 h 272"/>
                <a:gd name="T2" fmla="*/ 15 w 271"/>
                <a:gd name="T3" fmla="*/ 0 h 272"/>
                <a:gd name="T4" fmla="*/ 12 w 271"/>
                <a:gd name="T5" fmla="*/ 0 h 272"/>
                <a:gd name="T6" fmla="*/ 10 w 271"/>
                <a:gd name="T7" fmla="*/ 1 h 272"/>
                <a:gd name="T8" fmla="*/ 7 w 271"/>
                <a:gd name="T9" fmla="*/ 2 h 272"/>
                <a:gd name="T10" fmla="*/ 4 w 271"/>
                <a:gd name="T11" fmla="*/ 5 h 272"/>
                <a:gd name="T12" fmla="*/ 3 w 271"/>
                <a:gd name="T13" fmla="*/ 7 h 272"/>
                <a:gd name="T14" fmla="*/ 1 w 271"/>
                <a:gd name="T15" fmla="*/ 9 h 272"/>
                <a:gd name="T16" fmla="*/ 0 w 271"/>
                <a:gd name="T17" fmla="*/ 12 h 272"/>
                <a:gd name="T18" fmla="*/ 0 w 271"/>
                <a:gd name="T19" fmla="*/ 15 h 272"/>
                <a:gd name="T20" fmla="*/ 0 w 271"/>
                <a:gd name="T21" fmla="*/ 256 h 272"/>
                <a:gd name="T22" fmla="*/ 0 w 271"/>
                <a:gd name="T23" fmla="*/ 259 h 272"/>
                <a:gd name="T24" fmla="*/ 1 w 271"/>
                <a:gd name="T25" fmla="*/ 262 h 272"/>
                <a:gd name="T26" fmla="*/ 3 w 271"/>
                <a:gd name="T27" fmla="*/ 264 h 272"/>
                <a:gd name="T28" fmla="*/ 4 w 271"/>
                <a:gd name="T29" fmla="*/ 266 h 272"/>
                <a:gd name="T30" fmla="*/ 7 w 271"/>
                <a:gd name="T31" fmla="*/ 268 h 272"/>
                <a:gd name="T32" fmla="*/ 10 w 271"/>
                <a:gd name="T33" fmla="*/ 270 h 272"/>
                <a:gd name="T34" fmla="*/ 12 w 271"/>
                <a:gd name="T35" fmla="*/ 271 h 272"/>
                <a:gd name="T36" fmla="*/ 15 w 271"/>
                <a:gd name="T37" fmla="*/ 272 h 272"/>
                <a:gd name="T38" fmla="*/ 256 w 271"/>
                <a:gd name="T39" fmla="*/ 271 h 272"/>
                <a:gd name="T40" fmla="*/ 260 w 271"/>
                <a:gd name="T41" fmla="*/ 271 h 272"/>
                <a:gd name="T42" fmla="*/ 262 w 271"/>
                <a:gd name="T43" fmla="*/ 270 h 272"/>
                <a:gd name="T44" fmla="*/ 265 w 271"/>
                <a:gd name="T45" fmla="*/ 268 h 272"/>
                <a:gd name="T46" fmla="*/ 267 w 271"/>
                <a:gd name="T47" fmla="*/ 266 h 272"/>
                <a:gd name="T48" fmla="*/ 268 w 271"/>
                <a:gd name="T49" fmla="*/ 264 h 272"/>
                <a:gd name="T50" fmla="*/ 270 w 271"/>
                <a:gd name="T51" fmla="*/ 262 h 272"/>
                <a:gd name="T52" fmla="*/ 271 w 271"/>
                <a:gd name="T53" fmla="*/ 259 h 272"/>
                <a:gd name="T54" fmla="*/ 271 w 271"/>
                <a:gd name="T55" fmla="*/ 256 h 272"/>
                <a:gd name="T56" fmla="*/ 271 w 271"/>
                <a:gd name="T57" fmla="*/ 15 h 272"/>
                <a:gd name="T58" fmla="*/ 271 w 271"/>
                <a:gd name="T59" fmla="*/ 12 h 272"/>
                <a:gd name="T60" fmla="*/ 270 w 271"/>
                <a:gd name="T61" fmla="*/ 9 h 272"/>
                <a:gd name="T62" fmla="*/ 268 w 271"/>
                <a:gd name="T63" fmla="*/ 7 h 272"/>
                <a:gd name="T64" fmla="*/ 267 w 271"/>
                <a:gd name="T65" fmla="*/ 5 h 272"/>
                <a:gd name="T66" fmla="*/ 265 w 271"/>
                <a:gd name="T67" fmla="*/ 2 h 272"/>
                <a:gd name="T68" fmla="*/ 262 w 271"/>
                <a:gd name="T69" fmla="*/ 1 h 272"/>
                <a:gd name="T70" fmla="*/ 260 w 271"/>
                <a:gd name="T71" fmla="*/ 0 h 272"/>
                <a:gd name="T72" fmla="*/ 256 w 271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2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1" y="262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8"/>
                  </a:lnTo>
                  <a:lnTo>
                    <a:pt x="10" y="270"/>
                  </a:lnTo>
                  <a:lnTo>
                    <a:pt x="12" y="271"/>
                  </a:lnTo>
                  <a:lnTo>
                    <a:pt x="15" y="272"/>
                  </a:lnTo>
                  <a:lnTo>
                    <a:pt x="256" y="271"/>
                  </a:lnTo>
                  <a:lnTo>
                    <a:pt x="260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8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8" y="7"/>
                  </a:lnTo>
                  <a:lnTo>
                    <a:pt x="267" y="5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66">
              <a:extLst>
                <a:ext uri="{FF2B5EF4-FFF2-40B4-BE49-F238E27FC236}">
                  <a16:creationId xmlns="" xmlns:a16="http://schemas.microsoft.com/office/drawing/2014/main" id="{FBB4068F-0D8B-43A9-9E41-E3FCDA5F6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163888"/>
              <a:ext cx="87313" cy="85725"/>
            </a:xfrm>
            <a:custGeom>
              <a:avLst/>
              <a:gdLst>
                <a:gd name="T0" fmla="*/ 256 w 272"/>
                <a:gd name="T1" fmla="*/ 0 h 272"/>
                <a:gd name="T2" fmla="*/ 15 w 272"/>
                <a:gd name="T3" fmla="*/ 0 h 272"/>
                <a:gd name="T4" fmla="*/ 12 w 272"/>
                <a:gd name="T5" fmla="*/ 0 h 272"/>
                <a:gd name="T6" fmla="*/ 9 w 272"/>
                <a:gd name="T7" fmla="*/ 1 h 272"/>
                <a:gd name="T8" fmla="*/ 7 w 272"/>
                <a:gd name="T9" fmla="*/ 2 h 272"/>
                <a:gd name="T10" fmla="*/ 5 w 272"/>
                <a:gd name="T11" fmla="*/ 5 h 272"/>
                <a:gd name="T12" fmla="*/ 3 w 272"/>
                <a:gd name="T13" fmla="*/ 7 h 272"/>
                <a:gd name="T14" fmla="*/ 2 w 272"/>
                <a:gd name="T15" fmla="*/ 9 h 272"/>
                <a:gd name="T16" fmla="*/ 0 w 272"/>
                <a:gd name="T17" fmla="*/ 12 h 272"/>
                <a:gd name="T18" fmla="*/ 0 w 272"/>
                <a:gd name="T19" fmla="*/ 15 h 272"/>
                <a:gd name="T20" fmla="*/ 0 w 272"/>
                <a:gd name="T21" fmla="*/ 256 h 272"/>
                <a:gd name="T22" fmla="*/ 0 w 272"/>
                <a:gd name="T23" fmla="*/ 259 h 272"/>
                <a:gd name="T24" fmla="*/ 2 w 272"/>
                <a:gd name="T25" fmla="*/ 262 h 272"/>
                <a:gd name="T26" fmla="*/ 3 w 272"/>
                <a:gd name="T27" fmla="*/ 264 h 272"/>
                <a:gd name="T28" fmla="*/ 5 w 272"/>
                <a:gd name="T29" fmla="*/ 266 h 272"/>
                <a:gd name="T30" fmla="*/ 7 w 272"/>
                <a:gd name="T31" fmla="*/ 268 h 272"/>
                <a:gd name="T32" fmla="*/ 9 w 272"/>
                <a:gd name="T33" fmla="*/ 270 h 272"/>
                <a:gd name="T34" fmla="*/ 12 w 272"/>
                <a:gd name="T35" fmla="*/ 271 h 272"/>
                <a:gd name="T36" fmla="*/ 15 w 272"/>
                <a:gd name="T37" fmla="*/ 272 h 272"/>
                <a:gd name="T38" fmla="*/ 256 w 272"/>
                <a:gd name="T39" fmla="*/ 271 h 272"/>
                <a:gd name="T40" fmla="*/ 259 w 272"/>
                <a:gd name="T41" fmla="*/ 271 h 272"/>
                <a:gd name="T42" fmla="*/ 262 w 272"/>
                <a:gd name="T43" fmla="*/ 270 h 272"/>
                <a:gd name="T44" fmla="*/ 264 w 272"/>
                <a:gd name="T45" fmla="*/ 268 h 272"/>
                <a:gd name="T46" fmla="*/ 266 w 272"/>
                <a:gd name="T47" fmla="*/ 266 h 272"/>
                <a:gd name="T48" fmla="*/ 269 w 272"/>
                <a:gd name="T49" fmla="*/ 264 h 272"/>
                <a:gd name="T50" fmla="*/ 270 w 272"/>
                <a:gd name="T51" fmla="*/ 262 h 272"/>
                <a:gd name="T52" fmla="*/ 271 w 272"/>
                <a:gd name="T53" fmla="*/ 259 h 272"/>
                <a:gd name="T54" fmla="*/ 271 w 272"/>
                <a:gd name="T55" fmla="*/ 256 h 272"/>
                <a:gd name="T56" fmla="*/ 272 w 272"/>
                <a:gd name="T57" fmla="*/ 15 h 272"/>
                <a:gd name="T58" fmla="*/ 271 w 272"/>
                <a:gd name="T59" fmla="*/ 12 h 272"/>
                <a:gd name="T60" fmla="*/ 270 w 272"/>
                <a:gd name="T61" fmla="*/ 9 h 272"/>
                <a:gd name="T62" fmla="*/ 269 w 272"/>
                <a:gd name="T63" fmla="*/ 7 h 272"/>
                <a:gd name="T64" fmla="*/ 266 w 272"/>
                <a:gd name="T65" fmla="*/ 5 h 272"/>
                <a:gd name="T66" fmla="*/ 264 w 272"/>
                <a:gd name="T67" fmla="*/ 2 h 272"/>
                <a:gd name="T68" fmla="*/ 262 w 272"/>
                <a:gd name="T69" fmla="*/ 1 h 272"/>
                <a:gd name="T70" fmla="*/ 259 w 272"/>
                <a:gd name="T71" fmla="*/ 0 h 272"/>
                <a:gd name="T72" fmla="*/ 256 w 272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2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2" y="262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2" y="271"/>
                  </a:lnTo>
                  <a:lnTo>
                    <a:pt x="15" y="272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4" y="268"/>
                  </a:lnTo>
                  <a:lnTo>
                    <a:pt x="266" y="266"/>
                  </a:lnTo>
                  <a:lnTo>
                    <a:pt x="269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9" y="7"/>
                  </a:lnTo>
                  <a:lnTo>
                    <a:pt x="266" y="5"/>
                  </a:lnTo>
                  <a:lnTo>
                    <a:pt x="264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67">
              <a:extLst>
                <a:ext uri="{FF2B5EF4-FFF2-40B4-BE49-F238E27FC236}">
                  <a16:creationId xmlns="" xmlns:a16="http://schemas.microsoft.com/office/drawing/2014/main" id="{E860262A-DD39-4698-80B1-709A1D20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259138"/>
              <a:ext cx="85725" cy="85725"/>
            </a:xfrm>
            <a:custGeom>
              <a:avLst/>
              <a:gdLst>
                <a:gd name="T0" fmla="*/ 256 w 271"/>
                <a:gd name="T1" fmla="*/ 0 h 270"/>
                <a:gd name="T2" fmla="*/ 16 w 271"/>
                <a:gd name="T3" fmla="*/ 0 h 270"/>
                <a:gd name="T4" fmla="*/ 13 w 271"/>
                <a:gd name="T5" fmla="*/ 0 h 270"/>
                <a:gd name="T6" fmla="*/ 9 w 271"/>
                <a:gd name="T7" fmla="*/ 1 h 270"/>
                <a:gd name="T8" fmla="*/ 7 w 271"/>
                <a:gd name="T9" fmla="*/ 2 h 270"/>
                <a:gd name="T10" fmla="*/ 5 w 271"/>
                <a:gd name="T11" fmla="*/ 4 h 270"/>
                <a:gd name="T12" fmla="*/ 3 w 271"/>
                <a:gd name="T13" fmla="*/ 6 h 270"/>
                <a:gd name="T14" fmla="*/ 2 w 271"/>
                <a:gd name="T15" fmla="*/ 8 h 270"/>
                <a:gd name="T16" fmla="*/ 1 w 271"/>
                <a:gd name="T17" fmla="*/ 12 h 270"/>
                <a:gd name="T18" fmla="*/ 0 w 271"/>
                <a:gd name="T19" fmla="*/ 15 h 270"/>
                <a:gd name="T20" fmla="*/ 0 w 271"/>
                <a:gd name="T21" fmla="*/ 255 h 270"/>
                <a:gd name="T22" fmla="*/ 1 w 271"/>
                <a:gd name="T23" fmla="*/ 258 h 270"/>
                <a:gd name="T24" fmla="*/ 2 w 271"/>
                <a:gd name="T25" fmla="*/ 261 h 270"/>
                <a:gd name="T26" fmla="*/ 3 w 271"/>
                <a:gd name="T27" fmla="*/ 264 h 270"/>
                <a:gd name="T28" fmla="*/ 5 w 271"/>
                <a:gd name="T29" fmla="*/ 266 h 270"/>
                <a:gd name="T30" fmla="*/ 7 w 271"/>
                <a:gd name="T31" fmla="*/ 268 h 270"/>
                <a:gd name="T32" fmla="*/ 9 w 271"/>
                <a:gd name="T33" fmla="*/ 269 h 270"/>
                <a:gd name="T34" fmla="*/ 13 w 271"/>
                <a:gd name="T35" fmla="*/ 270 h 270"/>
                <a:gd name="T36" fmla="*/ 16 w 271"/>
                <a:gd name="T37" fmla="*/ 270 h 270"/>
                <a:gd name="T38" fmla="*/ 256 w 271"/>
                <a:gd name="T39" fmla="*/ 270 h 270"/>
                <a:gd name="T40" fmla="*/ 259 w 271"/>
                <a:gd name="T41" fmla="*/ 270 h 270"/>
                <a:gd name="T42" fmla="*/ 262 w 271"/>
                <a:gd name="T43" fmla="*/ 269 h 270"/>
                <a:gd name="T44" fmla="*/ 265 w 271"/>
                <a:gd name="T45" fmla="*/ 268 h 270"/>
                <a:gd name="T46" fmla="*/ 267 w 271"/>
                <a:gd name="T47" fmla="*/ 266 h 270"/>
                <a:gd name="T48" fmla="*/ 269 w 271"/>
                <a:gd name="T49" fmla="*/ 264 h 270"/>
                <a:gd name="T50" fmla="*/ 270 w 271"/>
                <a:gd name="T51" fmla="*/ 261 h 270"/>
                <a:gd name="T52" fmla="*/ 271 w 271"/>
                <a:gd name="T53" fmla="*/ 258 h 270"/>
                <a:gd name="T54" fmla="*/ 271 w 271"/>
                <a:gd name="T55" fmla="*/ 255 h 270"/>
                <a:gd name="T56" fmla="*/ 271 w 271"/>
                <a:gd name="T57" fmla="*/ 15 h 270"/>
                <a:gd name="T58" fmla="*/ 271 w 271"/>
                <a:gd name="T59" fmla="*/ 12 h 270"/>
                <a:gd name="T60" fmla="*/ 270 w 271"/>
                <a:gd name="T61" fmla="*/ 8 h 270"/>
                <a:gd name="T62" fmla="*/ 269 w 271"/>
                <a:gd name="T63" fmla="*/ 6 h 270"/>
                <a:gd name="T64" fmla="*/ 267 w 271"/>
                <a:gd name="T65" fmla="*/ 4 h 270"/>
                <a:gd name="T66" fmla="*/ 265 w 271"/>
                <a:gd name="T67" fmla="*/ 2 h 270"/>
                <a:gd name="T68" fmla="*/ 262 w 271"/>
                <a:gd name="T69" fmla="*/ 1 h 270"/>
                <a:gd name="T70" fmla="*/ 259 w 271"/>
                <a:gd name="T71" fmla="*/ 0 h 270"/>
                <a:gd name="T72" fmla="*/ 256 w 271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0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1" y="258"/>
                  </a:lnTo>
                  <a:lnTo>
                    <a:pt x="2" y="261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69"/>
                  </a:lnTo>
                  <a:lnTo>
                    <a:pt x="13" y="270"/>
                  </a:lnTo>
                  <a:lnTo>
                    <a:pt x="16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2" y="269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9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9" y="6"/>
                  </a:lnTo>
                  <a:lnTo>
                    <a:pt x="267" y="4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68">
              <a:extLst>
                <a:ext uri="{FF2B5EF4-FFF2-40B4-BE49-F238E27FC236}">
                  <a16:creationId xmlns="" xmlns:a16="http://schemas.microsoft.com/office/drawing/2014/main" id="{DA877EE9-BFDD-4B52-BB79-DC6C97C47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259138"/>
              <a:ext cx="85725" cy="85725"/>
            </a:xfrm>
            <a:custGeom>
              <a:avLst/>
              <a:gdLst>
                <a:gd name="T0" fmla="*/ 256 w 271"/>
                <a:gd name="T1" fmla="*/ 0 h 270"/>
                <a:gd name="T2" fmla="*/ 15 w 271"/>
                <a:gd name="T3" fmla="*/ 0 h 270"/>
                <a:gd name="T4" fmla="*/ 12 w 271"/>
                <a:gd name="T5" fmla="*/ 0 h 270"/>
                <a:gd name="T6" fmla="*/ 10 w 271"/>
                <a:gd name="T7" fmla="*/ 1 h 270"/>
                <a:gd name="T8" fmla="*/ 7 w 271"/>
                <a:gd name="T9" fmla="*/ 2 h 270"/>
                <a:gd name="T10" fmla="*/ 4 w 271"/>
                <a:gd name="T11" fmla="*/ 4 h 270"/>
                <a:gd name="T12" fmla="*/ 3 w 271"/>
                <a:gd name="T13" fmla="*/ 6 h 270"/>
                <a:gd name="T14" fmla="*/ 1 w 271"/>
                <a:gd name="T15" fmla="*/ 8 h 270"/>
                <a:gd name="T16" fmla="*/ 0 w 271"/>
                <a:gd name="T17" fmla="*/ 12 h 270"/>
                <a:gd name="T18" fmla="*/ 0 w 271"/>
                <a:gd name="T19" fmla="*/ 15 h 270"/>
                <a:gd name="T20" fmla="*/ 0 w 271"/>
                <a:gd name="T21" fmla="*/ 255 h 270"/>
                <a:gd name="T22" fmla="*/ 0 w 271"/>
                <a:gd name="T23" fmla="*/ 258 h 270"/>
                <a:gd name="T24" fmla="*/ 1 w 271"/>
                <a:gd name="T25" fmla="*/ 261 h 270"/>
                <a:gd name="T26" fmla="*/ 3 w 271"/>
                <a:gd name="T27" fmla="*/ 264 h 270"/>
                <a:gd name="T28" fmla="*/ 4 w 271"/>
                <a:gd name="T29" fmla="*/ 266 h 270"/>
                <a:gd name="T30" fmla="*/ 7 w 271"/>
                <a:gd name="T31" fmla="*/ 268 h 270"/>
                <a:gd name="T32" fmla="*/ 10 w 271"/>
                <a:gd name="T33" fmla="*/ 269 h 270"/>
                <a:gd name="T34" fmla="*/ 12 w 271"/>
                <a:gd name="T35" fmla="*/ 270 h 270"/>
                <a:gd name="T36" fmla="*/ 15 w 271"/>
                <a:gd name="T37" fmla="*/ 270 h 270"/>
                <a:gd name="T38" fmla="*/ 256 w 271"/>
                <a:gd name="T39" fmla="*/ 270 h 270"/>
                <a:gd name="T40" fmla="*/ 260 w 271"/>
                <a:gd name="T41" fmla="*/ 270 h 270"/>
                <a:gd name="T42" fmla="*/ 262 w 271"/>
                <a:gd name="T43" fmla="*/ 269 h 270"/>
                <a:gd name="T44" fmla="*/ 265 w 271"/>
                <a:gd name="T45" fmla="*/ 268 h 270"/>
                <a:gd name="T46" fmla="*/ 267 w 271"/>
                <a:gd name="T47" fmla="*/ 266 h 270"/>
                <a:gd name="T48" fmla="*/ 268 w 271"/>
                <a:gd name="T49" fmla="*/ 264 h 270"/>
                <a:gd name="T50" fmla="*/ 270 w 271"/>
                <a:gd name="T51" fmla="*/ 261 h 270"/>
                <a:gd name="T52" fmla="*/ 271 w 271"/>
                <a:gd name="T53" fmla="*/ 258 h 270"/>
                <a:gd name="T54" fmla="*/ 271 w 271"/>
                <a:gd name="T55" fmla="*/ 255 h 270"/>
                <a:gd name="T56" fmla="*/ 271 w 271"/>
                <a:gd name="T57" fmla="*/ 15 h 270"/>
                <a:gd name="T58" fmla="*/ 271 w 271"/>
                <a:gd name="T59" fmla="*/ 12 h 270"/>
                <a:gd name="T60" fmla="*/ 270 w 271"/>
                <a:gd name="T61" fmla="*/ 8 h 270"/>
                <a:gd name="T62" fmla="*/ 268 w 271"/>
                <a:gd name="T63" fmla="*/ 6 h 270"/>
                <a:gd name="T64" fmla="*/ 267 w 271"/>
                <a:gd name="T65" fmla="*/ 4 h 270"/>
                <a:gd name="T66" fmla="*/ 265 w 271"/>
                <a:gd name="T67" fmla="*/ 2 h 270"/>
                <a:gd name="T68" fmla="*/ 262 w 271"/>
                <a:gd name="T69" fmla="*/ 1 h 270"/>
                <a:gd name="T70" fmla="*/ 260 w 271"/>
                <a:gd name="T71" fmla="*/ 0 h 270"/>
                <a:gd name="T72" fmla="*/ 256 w 271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0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1" y="261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8"/>
                  </a:lnTo>
                  <a:lnTo>
                    <a:pt x="10" y="269"/>
                  </a:lnTo>
                  <a:lnTo>
                    <a:pt x="12" y="270"/>
                  </a:lnTo>
                  <a:lnTo>
                    <a:pt x="15" y="270"/>
                  </a:lnTo>
                  <a:lnTo>
                    <a:pt x="256" y="270"/>
                  </a:lnTo>
                  <a:lnTo>
                    <a:pt x="260" y="270"/>
                  </a:lnTo>
                  <a:lnTo>
                    <a:pt x="262" y="269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8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8" y="6"/>
                  </a:lnTo>
                  <a:lnTo>
                    <a:pt x="267" y="4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69">
              <a:extLst>
                <a:ext uri="{FF2B5EF4-FFF2-40B4-BE49-F238E27FC236}">
                  <a16:creationId xmlns="" xmlns:a16="http://schemas.microsoft.com/office/drawing/2014/main" id="{E71680FB-4E90-4ABC-94F5-98296E4E1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259138"/>
              <a:ext cx="87313" cy="85725"/>
            </a:xfrm>
            <a:custGeom>
              <a:avLst/>
              <a:gdLst>
                <a:gd name="T0" fmla="*/ 256 w 272"/>
                <a:gd name="T1" fmla="*/ 0 h 270"/>
                <a:gd name="T2" fmla="*/ 15 w 272"/>
                <a:gd name="T3" fmla="*/ 0 h 270"/>
                <a:gd name="T4" fmla="*/ 12 w 272"/>
                <a:gd name="T5" fmla="*/ 0 h 270"/>
                <a:gd name="T6" fmla="*/ 9 w 272"/>
                <a:gd name="T7" fmla="*/ 1 h 270"/>
                <a:gd name="T8" fmla="*/ 7 w 272"/>
                <a:gd name="T9" fmla="*/ 2 h 270"/>
                <a:gd name="T10" fmla="*/ 5 w 272"/>
                <a:gd name="T11" fmla="*/ 4 h 270"/>
                <a:gd name="T12" fmla="*/ 3 w 272"/>
                <a:gd name="T13" fmla="*/ 6 h 270"/>
                <a:gd name="T14" fmla="*/ 2 w 272"/>
                <a:gd name="T15" fmla="*/ 8 h 270"/>
                <a:gd name="T16" fmla="*/ 0 w 272"/>
                <a:gd name="T17" fmla="*/ 12 h 270"/>
                <a:gd name="T18" fmla="*/ 0 w 272"/>
                <a:gd name="T19" fmla="*/ 15 h 270"/>
                <a:gd name="T20" fmla="*/ 0 w 272"/>
                <a:gd name="T21" fmla="*/ 255 h 270"/>
                <a:gd name="T22" fmla="*/ 0 w 272"/>
                <a:gd name="T23" fmla="*/ 258 h 270"/>
                <a:gd name="T24" fmla="*/ 2 w 272"/>
                <a:gd name="T25" fmla="*/ 261 h 270"/>
                <a:gd name="T26" fmla="*/ 3 w 272"/>
                <a:gd name="T27" fmla="*/ 264 h 270"/>
                <a:gd name="T28" fmla="*/ 5 w 272"/>
                <a:gd name="T29" fmla="*/ 266 h 270"/>
                <a:gd name="T30" fmla="*/ 7 w 272"/>
                <a:gd name="T31" fmla="*/ 268 h 270"/>
                <a:gd name="T32" fmla="*/ 9 w 272"/>
                <a:gd name="T33" fmla="*/ 269 h 270"/>
                <a:gd name="T34" fmla="*/ 12 w 272"/>
                <a:gd name="T35" fmla="*/ 270 h 270"/>
                <a:gd name="T36" fmla="*/ 15 w 272"/>
                <a:gd name="T37" fmla="*/ 270 h 270"/>
                <a:gd name="T38" fmla="*/ 256 w 272"/>
                <a:gd name="T39" fmla="*/ 270 h 270"/>
                <a:gd name="T40" fmla="*/ 259 w 272"/>
                <a:gd name="T41" fmla="*/ 270 h 270"/>
                <a:gd name="T42" fmla="*/ 262 w 272"/>
                <a:gd name="T43" fmla="*/ 269 h 270"/>
                <a:gd name="T44" fmla="*/ 264 w 272"/>
                <a:gd name="T45" fmla="*/ 268 h 270"/>
                <a:gd name="T46" fmla="*/ 266 w 272"/>
                <a:gd name="T47" fmla="*/ 266 h 270"/>
                <a:gd name="T48" fmla="*/ 269 w 272"/>
                <a:gd name="T49" fmla="*/ 264 h 270"/>
                <a:gd name="T50" fmla="*/ 270 w 272"/>
                <a:gd name="T51" fmla="*/ 261 h 270"/>
                <a:gd name="T52" fmla="*/ 271 w 272"/>
                <a:gd name="T53" fmla="*/ 258 h 270"/>
                <a:gd name="T54" fmla="*/ 271 w 272"/>
                <a:gd name="T55" fmla="*/ 255 h 270"/>
                <a:gd name="T56" fmla="*/ 272 w 272"/>
                <a:gd name="T57" fmla="*/ 15 h 270"/>
                <a:gd name="T58" fmla="*/ 271 w 272"/>
                <a:gd name="T59" fmla="*/ 12 h 270"/>
                <a:gd name="T60" fmla="*/ 270 w 272"/>
                <a:gd name="T61" fmla="*/ 8 h 270"/>
                <a:gd name="T62" fmla="*/ 269 w 272"/>
                <a:gd name="T63" fmla="*/ 6 h 270"/>
                <a:gd name="T64" fmla="*/ 266 w 272"/>
                <a:gd name="T65" fmla="*/ 4 h 270"/>
                <a:gd name="T66" fmla="*/ 264 w 272"/>
                <a:gd name="T67" fmla="*/ 2 h 270"/>
                <a:gd name="T68" fmla="*/ 262 w 272"/>
                <a:gd name="T69" fmla="*/ 1 h 270"/>
                <a:gd name="T70" fmla="*/ 259 w 272"/>
                <a:gd name="T71" fmla="*/ 0 h 270"/>
                <a:gd name="T72" fmla="*/ 256 w 272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0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2" y="261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69"/>
                  </a:lnTo>
                  <a:lnTo>
                    <a:pt x="12" y="270"/>
                  </a:lnTo>
                  <a:lnTo>
                    <a:pt x="15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2" y="269"/>
                  </a:lnTo>
                  <a:lnTo>
                    <a:pt x="264" y="268"/>
                  </a:lnTo>
                  <a:lnTo>
                    <a:pt x="266" y="266"/>
                  </a:lnTo>
                  <a:lnTo>
                    <a:pt x="269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9" y="6"/>
                  </a:lnTo>
                  <a:lnTo>
                    <a:pt x="266" y="4"/>
                  </a:lnTo>
                  <a:lnTo>
                    <a:pt x="264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C9B72E1F-3C79-432A-8755-50B2E74B4FF1}"/>
              </a:ext>
            </a:extLst>
          </p:cNvPr>
          <p:cNvGrpSpPr/>
          <p:nvPr/>
        </p:nvGrpSpPr>
        <p:grpSpPr>
          <a:xfrm>
            <a:off x="7799097" y="2445363"/>
            <a:ext cx="336153" cy="347679"/>
            <a:chOff x="3181350" y="1920875"/>
            <a:chExt cx="277813" cy="287338"/>
          </a:xfrm>
          <a:solidFill>
            <a:schemeClr val="bg1"/>
          </a:solidFill>
        </p:grpSpPr>
        <p:sp>
          <p:nvSpPr>
            <p:cNvPr id="140" name="Rectangle 780">
              <a:extLst>
                <a:ext uri="{FF2B5EF4-FFF2-40B4-BE49-F238E27FC236}">
                  <a16:creationId xmlns="" xmlns:a16="http://schemas.microsoft.com/office/drawing/2014/main" id="{6B8A034E-A64F-47D0-9AF8-166052A4A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065338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781">
              <a:extLst>
                <a:ext uri="{FF2B5EF4-FFF2-40B4-BE49-F238E27FC236}">
                  <a16:creationId xmlns="" xmlns:a16="http://schemas.microsoft.com/office/drawing/2014/main" id="{386F60AA-D4DE-4A44-B78B-134BFAB8D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132013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82">
              <a:extLst>
                <a:ext uri="{FF2B5EF4-FFF2-40B4-BE49-F238E27FC236}">
                  <a16:creationId xmlns="" xmlns:a16="http://schemas.microsoft.com/office/drawing/2014/main" id="{65EA89C7-0228-4581-9C6A-0159CD50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2160588"/>
              <a:ext cx="85725" cy="47625"/>
            </a:xfrm>
            <a:custGeom>
              <a:avLst/>
              <a:gdLst>
                <a:gd name="T0" fmla="*/ 0 w 271"/>
                <a:gd name="T1" fmla="*/ 77 h 152"/>
                <a:gd name="T2" fmla="*/ 0 w 271"/>
                <a:gd name="T3" fmla="*/ 84 h 152"/>
                <a:gd name="T4" fmla="*/ 1 w 271"/>
                <a:gd name="T5" fmla="*/ 92 h 152"/>
                <a:gd name="T6" fmla="*/ 4 w 271"/>
                <a:gd name="T7" fmla="*/ 99 h 152"/>
                <a:gd name="T8" fmla="*/ 6 w 271"/>
                <a:gd name="T9" fmla="*/ 105 h 152"/>
                <a:gd name="T10" fmla="*/ 9 w 271"/>
                <a:gd name="T11" fmla="*/ 112 h 152"/>
                <a:gd name="T12" fmla="*/ 13 w 271"/>
                <a:gd name="T13" fmla="*/ 118 h 152"/>
                <a:gd name="T14" fmla="*/ 17 w 271"/>
                <a:gd name="T15" fmla="*/ 124 h 152"/>
                <a:gd name="T16" fmla="*/ 22 w 271"/>
                <a:gd name="T17" fmla="*/ 129 h 152"/>
                <a:gd name="T18" fmla="*/ 27 w 271"/>
                <a:gd name="T19" fmla="*/ 134 h 152"/>
                <a:gd name="T20" fmla="*/ 32 w 271"/>
                <a:gd name="T21" fmla="*/ 139 h 152"/>
                <a:gd name="T22" fmla="*/ 39 w 271"/>
                <a:gd name="T23" fmla="*/ 142 h 152"/>
                <a:gd name="T24" fmla="*/ 45 w 271"/>
                <a:gd name="T25" fmla="*/ 145 h 152"/>
                <a:gd name="T26" fmla="*/ 53 w 271"/>
                <a:gd name="T27" fmla="*/ 148 h 152"/>
                <a:gd name="T28" fmla="*/ 60 w 271"/>
                <a:gd name="T29" fmla="*/ 149 h 152"/>
                <a:gd name="T30" fmla="*/ 68 w 271"/>
                <a:gd name="T31" fmla="*/ 152 h 152"/>
                <a:gd name="T32" fmla="*/ 75 w 271"/>
                <a:gd name="T33" fmla="*/ 152 h 152"/>
                <a:gd name="T34" fmla="*/ 195 w 271"/>
                <a:gd name="T35" fmla="*/ 152 h 152"/>
                <a:gd name="T36" fmla="*/ 203 w 271"/>
                <a:gd name="T37" fmla="*/ 152 h 152"/>
                <a:gd name="T38" fmla="*/ 211 w 271"/>
                <a:gd name="T39" fmla="*/ 149 h 152"/>
                <a:gd name="T40" fmla="*/ 218 w 271"/>
                <a:gd name="T41" fmla="*/ 148 h 152"/>
                <a:gd name="T42" fmla="*/ 224 w 271"/>
                <a:gd name="T43" fmla="*/ 145 h 152"/>
                <a:gd name="T44" fmla="*/ 231 w 271"/>
                <a:gd name="T45" fmla="*/ 142 h 152"/>
                <a:gd name="T46" fmla="*/ 237 w 271"/>
                <a:gd name="T47" fmla="*/ 139 h 152"/>
                <a:gd name="T48" fmla="*/ 244 w 271"/>
                <a:gd name="T49" fmla="*/ 134 h 152"/>
                <a:gd name="T50" fmla="*/ 249 w 271"/>
                <a:gd name="T51" fmla="*/ 129 h 152"/>
                <a:gd name="T52" fmla="*/ 253 w 271"/>
                <a:gd name="T53" fmla="*/ 124 h 152"/>
                <a:gd name="T54" fmla="*/ 258 w 271"/>
                <a:gd name="T55" fmla="*/ 118 h 152"/>
                <a:gd name="T56" fmla="*/ 262 w 271"/>
                <a:gd name="T57" fmla="*/ 112 h 152"/>
                <a:gd name="T58" fmla="*/ 265 w 271"/>
                <a:gd name="T59" fmla="*/ 105 h 152"/>
                <a:gd name="T60" fmla="*/ 267 w 271"/>
                <a:gd name="T61" fmla="*/ 99 h 152"/>
                <a:gd name="T62" fmla="*/ 269 w 271"/>
                <a:gd name="T63" fmla="*/ 92 h 152"/>
                <a:gd name="T64" fmla="*/ 271 w 271"/>
                <a:gd name="T65" fmla="*/ 84 h 152"/>
                <a:gd name="T66" fmla="*/ 271 w 271"/>
                <a:gd name="T67" fmla="*/ 77 h 152"/>
                <a:gd name="T68" fmla="*/ 271 w 271"/>
                <a:gd name="T69" fmla="*/ 0 h 152"/>
                <a:gd name="T70" fmla="*/ 0 w 271"/>
                <a:gd name="T71" fmla="*/ 0 h 152"/>
                <a:gd name="T72" fmla="*/ 0 w 271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152">
                  <a:moveTo>
                    <a:pt x="0" y="77"/>
                  </a:moveTo>
                  <a:lnTo>
                    <a:pt x="0" y="84"/>
                  </a:lnTo>
                  <a:lnTo>
                    <a:pt x="1" y="92"/>
                  </a:lnTo>
                  <a:lnTo>
                    <a:pt x="4" y="99"/>
                  </a:lnTo>
                  <a:lnTo>
                    <a:pt x="6" y="105"/>
                  </a:lnTo>
                  <a:lnTo>
                    <a:pt x="9" y="112"/>
                  </a:lnTo>
                  <a:lnTo>
                    <a:pt x="13" y="118"/>
                  </a:lnTo>
                  <a:lnTo>
                    <a:pt x="17" y="124"/>
                  </a:lnTo>
                  <a:lnTo>
                    <a:pt x="22" y="129"/>
                  </a:lnTo>
                  <a:lnTo>
                    <a:pt x="27" y="134"/>
                  </a:lnTo>
                  <a:lnTo>
                    <a:pt x="32" y="139"/>
                  </a:lnTo>
                  <a:lnTo>
                    <a:pt x="39" y="142"/>
                  </a:lnTo>
                  <a:lnTo>
                    <a:pt x="45" y="145"/>
                  </a:lnTo>
                  <a:lnTo>
                    <a:pt x="53" y="148"/>
                  </a:lnTo>
                  <a:lnTo>
                    <a:pt x="60" y="149"/>
                  </a:lnTo>
                  <a:lnTo>
                    <a:pt x="68" y="152"/>
                  </a:lnTo>
                  <a:lnTo>
                    <a:pt x="75" y="152"/>
                  </a:lnTo>
                  <a:lnTo>
                    <a:pt x="195" y="152"/>
                  </a:lnTo>
                  <a:lnTo>
                    <a:pt x="203" y="152"/>
                  </a:lnTo>
                  <a:lnTo>
                    <a:pt x="211" y="149"/>
                  </a:lnTo>
                  <a:lnTo>
                    <a:pt x="218" y="148"/>
                  </a:lnTo>
                  <a:lnTo>
                    <a:pt x="224" y="145"/>
                  </a:lnTo>
                  <a:lnTo>
                    <a:pt x="231" y="142"/>
                  </a:lnTo>
                  <a:lnTo>
                    <a:pt x="237" y="139"/>
                  </a:lnTo>
                  <a:lnTo>
                    <a:pt x="244" y="134"/>
                  </a:lnTo>
                  <a:lnTo>
                    <a:pt x="249" y="129"/>
                  </a:lnTo>
                  <a:lnTo>
                    <a:pt x="253" y="124"/>
                  </a:lnTo>
                  <a:lnTo>
                    <a:pt x="258" y="118"/>
                  </a:lnTo>
                  <a:lnTo>
                    <a:pt x="262" y="112"/>
                  </a:lnTo>
                  <a:lnTo>
                    <a:pt x="265" y="105"/>
                  </a:lnTo>
                  <a:lnTo>
                    <a:pt x="267" y="99"/>
                  </a:lnTo>
                  <a:lnTo>
                    <a:pt x="269" y="92"/>
                  </a:lnTo>
                  <a:lnTo>
                    <a:pt x="271" y="84"/>
                  </a:lnTo>
                  <a:lnTo>
                    <a:pt x="271" y="77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783">
              <a:extLst>
                <a:ext uri="{FF2B5EF4-FFF2-40B4-BE49-F238E27FC236}">
                  <a16:creationId xmlns="" xmlns:a16="http://schemas.microsoft.com/office/drawing/2014/main" id="{2EB06978-C9B9-4054-996F-DA5B55D86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093913"/>
              <a:ext cx="85725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84">
              <a:extLst>
                <a:ext uri="{FF2B5EF4-FFF2-40B4-BE49-F238E27FC236}">
                  <a16:creationId xmlns="" xmlns:a16="http://schemas.microsoft.com/office/drawing/2014/main" id="{A0D79AF1-4849-4411-AEB6-927F7DAF1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920875"/>
              <a:ext cx="85725" cy="134938"/>
            </a:xfrm>
            <a:custGeom>
              <a:avLst/>
              <a:gdLst>
                <a:gd name="T0" fmla="*/ 256 w 271"/>
                <a:gd name="T1" fmla="*/ 0 h 422"/>
                <a:gd name="T2" fmla="*/ 252 w 271"/>
                <a:gd name="T3" fmla="*/ 0 h 422"/>
                <a:gd name="T4" fmla="*/ 250 w 271"/>
                <a:gd name="T5" fmla="*/ 2 h 422"/>
                <a:gd name="T6" fmla="*/ 247 w 271"/>
                <a:gd name="T7" fmla="*/ 3 h 422"/>
                <a:gd name="T8" fmla="*/ 245 w 271"/>
                <a:gd name="T9" fmla="*/ 5 h 422"/>
                <a:gd name="T10" fmla="*/ 243 w 271"/>
                <a:gd name="T11" fmla="*/ 7 h 422"/>
                <a:gd name="T12" fmla="*/ 242 w 271"/>
                <a:gd name="T13" fmla="*/ 9 h 422"/>
                <a:gd name="T14" fmla="*/ 241 w 271"/>
                <a:gd name="T15" fmla="*/ 12 h 422"/>
                <a:gd name="T16" fmla="*/ 241 w 271"/>
                <a:gd name="T17" fmla="*/ 15 h 422"/>
                <a:gd name="T18" fmla="*/ 241 w 271"/>
                <a:gd name="T19" fmla="*/ 226 h 422"/>
                <a:gd name="T20" fmla="*/ 239 w 271"/>
                <a:gd name="T21" fmla="*/ 235 h 422"/>
                <a:gd name="T22" fmla="*/ 237 w 271"/>
                <a:gd name="T23" fmla="*/ 244 h 422"/>
                <a:gd name="T24" fmla="*/ 233 w 271"/>
                <a:gd name="T25" fmla="*/ 251 h 422"/>
                <a:gd name="T26" fmla="*/ 228 w 271"/>
                <a:gd name="T27" fmla="*/ 258 h 422"/>
                <a:gd name="T28" fmla="*/ 220 w 271"/>
                <a:gd name="T29" fmla="*/ 263 h 422"/>
                <a:gd name="T30" fmla="*/ 213 w 271"/>
                <a:gd name="T31" fmla="*/ 268 h 422"/>
                <a:gd name="T32" fmla="*/ 204 w 271"/>
                <a:gd name="T33" fmla="*/ 271 h 422"/>
                <a:gd name="T34" fmla="*/ 195 w 271"/>
                <a:gd name="T35" fmla="*/ 271 h 422"/>
                <a:gd name="T36" fmla="*/ 75 w 271"/>
                <a:gd name="T37" fmla="*/ 271 h 422"/>
                <a:gd name="T38" fmla="*/ 66 w 271"/>
                <a:gd name="T39" fmla="*/ 271 h 422"/>
                <a:gd name="T40" fmla="*/ 57 w 271"/>
                <a:gd name="T41" fmla="*/ 268 h 422"/>
                <a:gd name="T42" fmla="*/ 50 w 271"/>
                <a:gd name="T43" fmla="*/ 263 h 422"/>
                <a:gd name="T44" fmla="*/ 43 w 271"/>
                <a:gd name="T45" fmla="*/ 258 h 422"/>
                <a:gd name="T46" fmla="*/ 38 w 271"/>
                <a:gd name="T47" fmla="*/ 251 h 422"/>
                <a:gd name="T48" fmla="*/ 34 w 271"/>
                <a:gd name="T49" fmla="*/ 244 h 422"/>
                <a:gd name="T50" fmla="*/ 30 w 271"/>
                <a:gd name="T51" fmla="*/ 235 h 422"/>
                <a:gd name="T52" fmla="*/ 30 w 271"/>
                <a:gd name="T53" fmla="*/ 226 h 422"/>
                <a:gd name="T54" fmla="*/ 30 w 271"/>
                <a:gd name="T55" fmla="*/ 15 h 422"/>
                <a:gd name="T56" fmla="*/ 29 w 271"/>
                <a:gd name="T57" fmla="*/ 12 h 422"/>
                <a:gd name="T58" fmla="*/ 28 w 271"/>
                <a:gd name="T59" fmla="*/ 9 h 422"/>
                <a:gd name="T60" fmla="*/ 27 w 271"/>
                <a:gd name="T61" fmla="*/ 7 h 422"/>
                <a:gd name="T62" fmla="*/ 25 w 271"/>
                <a:gd name="T63" fmla="*/ 5 h 422"/>
                <a:gd name="T64" fmla="*/ 23 w 271"/>
                <a:gd name="T65" fmla="*/ 3 h 422"/>
                <a:gd name="T66" fmla="*/ 21 w 271"/>
                <a:gd name="T67" fmla="*/ 2 h 422"/>
                <a:gd name="T68" fmla="*/ 17 w 271"/>
                <a:gd name="T69" fmla="*/ 0 h 422"/>
                <a:gd name="T70" fmla="*/ 15 w 271"/>
                <a:gd name="T71" fmla="*/ 0 h 422"/>
                <a:gd name="T72" fmla="*/ 12 w 271"/>
                <a:gd name="T73" fmla="*/ 0 h 422"/>
                <a:gd name="T74" fmla="*/ 9 w 271"/>
                <a:gd name="T75" fmla="*/ 2 h 422"/>
                <a:gd name="T76" fmla="*/ 7 w 271"/>
                <a:gd name="T77" fmla="*/ 3 h 422"/>
                <a:gd name="T78" fmla="*/ 5 w 271"/>
                <a:gd name="T79" fmla="*/ 5 h 422"/>
                <a:gd name="T80" fmla="*/ 2 w 271"/>
                <a:gd name="T81" fmla="*/ 7 h 422"/>
                <a:gd name="T82" fmla="*/ 1 w 271"/>
                <a:gd name="T83" fmla="*/ 9 h 422"/>
                <a:gd name="T84" fmla="*/ 0 w 271"/>
                <a:gd name="T85" fmla="*/ 12 h 422"/>
                <a:gd name="T86" fmla="*/ 0 w 271"/>
                <a:gd name="T87" fmla="*/ 15 h 422"/>
                <a:gd name="T88" fmla="*/ 0 w 271"/>
                <a:gd name="T89" fmla="*/ 226 h 422"/>
                <a:gd name="T90" fmla="*/ 0 w 271"/>
                <a:gd name="T91" fmla="*/ 231 h 422"/>
                <a:gd name="T92" fmla="*/ 0 w 271"/>
                <a:gd name="T93" fmla="*/ 236 h 422"/>
                <a:gd name="T94" fmla="*/ 0 w 271"/>
                <a:gd name="T95" fmla="*/ 239 h 422"/>
                <a:gd name="T96" fmla="*/ 0 w 271"/>
                <a:gd name="T97" fmla="*/ 241 h 422"/>
                <a:gd name="T98" fmla="*/ 0 w 271"/>
                <a:gd name="T99" fmla="*/ 422 h 422"/>
                <a:gd name="T100" fmla="*/ 271 w 271"/>
                <a:gd name="T101" fmla="*/ 422 h 422"/>
                <a:gd name="T102" fmla="*/ 271 w 271"/>
                <a:gd name="T103" fmla="*/ 226 h 422"/>
                <a:gd name="T104" fmla="*/ 271 w 271"/>
                <a:gd name="T105" fmla="*/ 15 h 422"/>
                <a:gd name="T106" fmla="*/ 271 w 271"/>
                <a:gd name="T107" fmla="*/ 12 h 422"/>
                <a:gd name="T108" fmla="*/ 269 w 271"/>
                <a:gd name="T109" fmla="*/ 9 h 422"/>
                <a:gd name="T110" fmla="*/ 268 w 271"/>
                <a:gd name="T111" fmla="*/ 7 h 422"/>
                <a:gd name="T112" fmla="*/ 266 w 271"/>
                <a:gd name="T113" fmla="*/ 5 h 422"/>
                <a:gd name="T114" fmla="*/ 264 w 271"/>
                <a:gd name="T115" fmla="*/ 3 h 422"/>
                <a:gd name="T116" fmla="*/ 262 w 271"/>
                <a:gd name="T117" fmla="*/ 2 h 422"/>
                <a:gd name="T118" fmla="*/ 259 w 271"/>
                <a:gd name="T119" fmla="*/ 0 h 422"/>
                <a:gd name="T120" fmla="*/ 256 w 271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422">
                  <a:moveTo>
                    <a:pt x="256" y="0"/>
                  </a:moveTo>
                  <a:lnTo>
                    <a:pt x="252" y="0"/>
                  </a:lnTo>
                  <a:lnTo>
                    <a:pt x="250" y="2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9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226"/>
                  </a:lnTo>
                  <a:lnTo>
                    <a:pt x="239" y="235"/>
                  </a:lnTo>
                  <a:lnTo>
                    <a:pt x="237" y="244"/>
                  </a:lnTo>
                  <a:lnTo>
                    <a:pt x="233" y="251"/>
                  </a:lnTo>
                  <a:lnTo>
                    <a:pt x="228" y="258"/>
                  </a:lnTo>
                  <a:lnTo>
                    <a:pt x="220" y="263"/>
                  </a:lnTo>
                  <a:lnTo>
                    <a:pt x="213" y="268"/>
                  </a:lnTo>
                  <a:lnTo>
                    <a:pt x="204" y="271"/>
                  </a:lnTo>
                  <a:lnTo>
                    <a:pt x="195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7" y="268"/>
                  </a:lnTo>
                  <a:lnTo>
                    <a:pt x="50" y="263"/>
                  </a:lnTo>
                  <a:lnTo>
                    <a:pt x="43" y="258"/>
                  </a:lnTo>
                  <a:lnTo>
                    <a:pt x="38" y="251"/>
                  </a:lnTo>
                  <a:lnTo>
                    <a:pt x="34" y="244"/>
                  </a:lnTo>
                  <a:lnTo>
                    <a:pt x="30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1" y="422"/>
                  </a:lnTo>
                  <a:lnTo>
                    <a:pt x="271" y="22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69" y="9"/>
                  </a:lnTo>
                  <a:lnTo>
                    <a:pt x="268" y="7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2" y="2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85">
              <a:extLst>
                <a:ext uri="{FF2B5EF4-FFF2-40B4-BE49-F238E27FC236}">
                  <a16:creationId xmlns="" xmlns:a16="http://schemas.microsoft.com/office/drawing/2014/main" id="{E08152BE-1105-4565-903F-8187B65E0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9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7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7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9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9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86">
              <a:extLst>
                <a:ext uri="{FF2B5EF4-FFF2-40B4-BE49-F238E27FC236}">
                  <a16:creationId xmlns="" xmlns:a16="http://schemas.microsoft.com/office/drawing/2014/main" id="{98FED710-13B2-47E9-9E00-A5CAFD39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9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9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3 w 30"/>
                <a:gd name="T45" fmla="*/ 7 h 181"/>
                <a:gd name="T46" fmla="*/ 2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2 w 30"/>
                <a:gd name="T57" fmla="*/ 172 h 181"/>
                <a:gd name="T58" fmla="*/ 3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9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787">
              <a:extLst>
                <a:ext uri="{FF2B5EF4-FFF2-40B4-BE49-F238E27FC236}">
                  <a16:creationId xmlns="" xmlns:a16="http://schemas.microsoft.com/office/drawing/2014/main" id="{84AE3DCC-0A15-4B36-BFE6-12C18737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093913"/>
              <a:ext cx="85725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788">
              <a:extLst>
                <a:ext uri="{FF2B5EF4-FFF2-40B4-BE49-F238E27FC236}">
                  <a16:creationId xmlns="" xmlns:a16="http://schemas.microsoft.com/office/drawing/2014/main" id="{9B583BAF-D6A5-4140-815D-7E8DD414F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132013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789">
              <a:extLst>
                <a:ext uri="{FF2B5EF4-FFF2-40B4-BE49-F238E27FC236}">
                  <a16:creationId xmlns="" xmlns:a16="http://schemas.microsoft.com/office/drawing/2014/main" id="{7B4CC2F5-1DD4-4797-98C1-5F2777913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065338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90">
              <a:extLst>
                <a:ext uri="{FF2B5EF4-FFF2-40B4-BE49-F238E27FC236}">
                  <a16:creationId xmlns="" xmlns:a16="http://schemas.microsoft.com/office/drawing/2014/main" id="{7EF5A3C8-31F6-4AC8-8163-7BDD5CE5F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2160588"/>
              <a:ext cx="85725" cy="47625"/>
            </a:xfrm>
            <a:custGeom>
              <a:avLst/>
              <a:gdLst>
                <a:gd name="T0" fmla="*/ 0 w 270"/>
                <a:gd name="T1" fmla="*/ 77 h 152"/>
                <a:gd name="T2" fmla="*/ 0 w 270"/>
                <a:gd name="T3" fmla="*/ 84 h 152"/>
                <a:gd name="T4" fmla="*/ 1 w 270"/>
                <a:gd name="T5" fmla="*/ 92 h 152"/>
                <a:gd name="T6" fmla="*/ 3 w 270"/>
                <a:gd name="T7" fmla="*/ 99 h 152"/>
                <a:gd name="T8" fmla="*/ 5 w 270"/>
                <a:gd name="T9" fmla="*/ 105 h 152"/>
                <a:gd name="T10" fmla="*/ 9 w 270"/>
                <a:gd name="T11" fmla="*/ 112 h 152"/>
                <a:gd name="T12" fmla="*/ 13 w 270"/>
                <a:gd name="T13" fmla="*/ 118 h 152"/>
                <a:gd name="T14" fmla="*/ 17 w 270"/>
                <a:gd name="T15" fmla="*/ 124 h 152"/>
                <a:gd name="T16" fmla="*/ 21 w 270"/>
                <a:gd name="T17" fmla="*/ 129 h 152"/>
                <a:gd name="T18" fmla="*/ 27 w 270"/>
                <a:gd name="T19" fmla="*/ 134 h 152"/>
                <a:gd name="T20" fmla="*/ 33 w 270"/>
                <a:gd name="T21" fmla="*/ 139 h 152"/>
                <a:gd name="T22" fmla="*/ 40 w 270"/>
                <a:gd name="T23" fmla="*/ 142 h 152"/>
                <a:gd name="T24" fmla="*/ 46 w 270"/>
                <a:gd name="T25" fmla="*/ 145 h 152"/>
                <a:gd name="T26" fmla="*/ 52 w 270"/>
                <a:gd name="T27" fmla="*/ 148 h 152"/>
                <a:gd name="T28" fmla="*/ 60 w 270"/>
                <a:gd name="T29" fmla="*/ 149 h 152"/>
                <a:gd name="T30" fmla="*/ 67 w 270"/>
                <a:gd name="T31" fmla="*/ 152 h 152"/>
                <a:gd name="T32" fmla="*/ 75 w 270"/>
                <a:gd name="T33" fmla="*/ 152 h 152"/>
                <a:gd name="T34" fmla="*/ 195 w 270"/>
                <a:gd name="T35" fmla="*/ 152 h 152"/>
                <a:gd name="T36" fmla="*/ 203 w 270"/>
                <a:gd name="T37" fmla="*/ 152 h 152"/>
                <a:gd name="T38" fmla="*/ 210 w 270"/>
                <a:gd name="T39" fmla="*/ 149 h 152"/>
                <a:gd name="T40" fmla="*/ 218 w 270"/>
                <a:gd name="T41" fmla="*/ 148 h 152"/>
                <a:gd name="T42" fmla="*/ 225 w 270"/>
                <a:gd name="T43" fmla="*/ 145 h 152"/>
                <a:gd name="T44" fmla="*/ 232 w 270"/>
                <a:gd name="T45" fmla="*/ 142 h 152"/>
                <a:gd name="T46" fmla="*/ 238 w 270"/>
                <a:gd name="T47" fmla="*/ 139 h 152"/>
                <a:gd name="T48" fmla="*/ 243 w 270"/>
                <a:gd name="T49" fmla="*/ 134 h 152"/>
                <a:gd name="T50" fmla="*/ 249 w 270"/>
                <a:gd name="T51" fmla="*/ 129 h 152"/>
                <a:gd name="T52" fmla="*/ 253 w 270"/>
                <a:gd name="T53" fmla="*/ 124 h 152"/>
                <a:gd name="T54" fmla="*/ 257 w 270"/>
                <a:gd name="T55" fmla="*/ 118 h 152"/>
                <a:gd name="T56" fmla="*/ 262 w 270"/>
                <a:gd name="T57" fmla="*/ 112 h 152"/>
                <a:gd name="T58" fmla="*/ 265 w 270"/>
                <a:gd name="T59" fmla="*/ 105 h 152"/>
                <a:gd name="T60" fmla="*/ 267 w 270"/>
                <a:gd name="T61" fmla="*/ 99 h 152"/>
                <a:gd name="T62" fmla="*/ 269 w 270"/>
                <a:gd name="T63" fmla="*/ 92 h 152"/>
                <a:gd name="T64" fmla="*/ 270 w 270"/>
                <a:gd name="T65" fmla="*/ 84 h 152"/>
                <a:gd name="T66" fmla="*/ 270 w 270"/>
                <a:gd name="T67" fmla="*/ 77 h 152"/>
                <a:gd name="T68" fmla="*/ 270 w 270"/>
                <a:gd name="T69" fmla="*/ 0 h 152"/>
                <a:gd name="T70" fmla="*/ 0 w 270"/>
                <a:gd name="T71" fmla="*/ 0 h 152"/>
                <a:gd name="T72" fmla="*/ 0 w 270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" h="152">
                  <a:moveTo>
                    <a:pt x="0" y="77"/>
                  </a:moveTo>
                  <a:lnTo>
                    <a:pt x="0" y="84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5" y="105"/>
                  </a:lnTo>
                  <a:lnTo>
                    <a:pt x="9" y="112"/>
                  </a:lnTo>
                  <a:lnTo>
                    <a:pt x="13" y="118"/>
                  </a:lnTo>
                  <a:lnTo>
                    <a:pt x="17" y="124"/>
                  </a:lnTo>
                  <a:lnTo>
                    <a:pt x="21" y="129"/>
                  </a:lnTo>
                  <a:lnTo>
                    <a:pt x="27" y="134"/>
                  </a:lnTo>
                  <a:lnTo>
                    <a:pt x="33" y="139"/>
                  </a:lnTo>
                  <a:lnTo>
                    <a:pt x="40" y="142"/>
                  </a:lnTo>
                  <a:lnTo>
                    <a:pt x="46" y="145"/>
                  </a:lnTo>
                  <a:lnTo>
                    <a:pt x="52" y="148"/>
                  </a:lnTo>
                  <a:lnTo>
                    <a:pt x="60" y="149"/>
                  </a:lnTo>
                  <a:lnTo>
                    <a:pt x="67" y="152"/>
                  </a:lnTo>
                  <a:lnTo>
                    <a:pt x="75" y="152"/>
                  </a:lnTo>
                  <a:lnTo>
                    <a:pt x="195" y="152"/>
                  </a:lnTo>
                  <a:lnTo>
                    <a:pt x="203" y="152"/>
                  </a:lnTo>
                  <a:lnTo>
                    <a:pt x="210" y="149"/>
                  </a:lnTo>
                  <a:lnTo>
                    <a:pt x="218" y="148"/>
                  </a:lnTo>
                  <a:lnTo>
                    <a:pt x="225" y="145"/>
                  </a:lnTo>
                  <a:lnTo>
                    <a:pt x="232" y="142"/>
                  </a:lnTo>
                  <a:lnTo>
                    <a:pt x="238" y="139"/>
                  </a:lnTo>
                  <a:lnTo>
                    <a:pt x="243" y="134"/>
                  </a:lnTo>
                  <a:lnTo>
                    <a:pt x="249" y="129"/>
                  </a:lnTo>
                  <a:lnTo>
                    <a:pt x="253" y="124"/>
                  </a:lnTo>
                  <a:lnTo>
                    <a:pt x="257" y="118"/>
                  </a:lnTo>
                  <a:lnTo>
                    <a:pt x="262" y="112"/>
                  </a:lnTo>
                  <a:lnTo>
                    <a:pt x="265" y="105"/>
                  </a:lnTo>
                  <a:lnTo>
                    <a:pt x="267" y="99"/>
                  </a:lnTo>
                  <a:lnTo>
                    <a:pt x="269" y="92"/>
                  </a:lnTo>
                  <a:lnTo>
                    <a:pt x="270" y="84"/>
                  </a:lnTo>
                  <a:lnTo>
                    <a:pt x="270" y="77"/>
                  </a:lnTo>
                  <a:lnTo>
                    <a:pt x="270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91">
              <a:extLst>
                <a:ext uri="{FF2B5EF4-FFF2-40B4-BE49-F238E27FC236}">
                  <a16:creationId xmlns="" xmlns:a16="http://schemas.microsoft.com/office/drawing/2014/main" id="{E08C3965-903C-4A93-81E7-A8AA7AFA6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920875"/>
              <a:ext cx="85725" cy="134938"/>
            </a:xfrm>
            <a:custGeom>
              <a:avLst/>
              <a:gdLst>
                <a:gd name="T0" fmla="*/ 255 w 270"/>
                <a:gd name="T1" fmla="*/ 0 h 422"/>
                <a:gd name="T2" fmla="*/ 253 w 270"/>
                <a:gd name="T3" fmla="*/ 0 h 422"/>
                <a:gd name="T4" fmla="*/ 250 w 270"/>
                <a:gd name="T5" fmla="*/ 2 h 422"/>
                <a:gd name="T6" fmla="*/ 248 w 270"/>
                <a:gd name="T7" fmla="*/ 3 h 422"/>
                <a:gd name="T8" fmla="*/ 246 w 270"/>
                <a:gd name="T9" fmla="*/ 5 h 422"/>
                <a:gd name="T10" fmla="*/ 243 w 270"/>
                <a:gd name="T11" fmla="*/ 7 h 422"/>
                <a:gd name="T12" fmla="*/ 241 w 270"/>
                <a:gd name="T13" fmla="*/ 9 h 422"/>
                <a:gd name="T14" fmla="*/ 241 w 270"/>
                <a:gd name="T15" fmla="*/ 12 h 422"/>
                <a:gd name="T16" fmla="*/ 240 w 270"/>
                <a:gd name="T17" fmla="*/ 15 h 422"/>
                <a:gd name="T18" fmla="*/ 240 w 270"/>
                <a:gd name="T19" fmla="*/ 226 h 422"/>
                <a:gd name="T20" fmla="*/ 240 w 270"/>
                <a:gd name="T21" fmla="*/ 235 h 422"/>
                <a:gd name="T22" fmla="*/ 237 w 270"/>
                <a:gd name="T23" fmla="*/ 244 h 422"/>
                <a:gd name="T24" fmla="*/ 233 w 270"/>
                <a:gd name="T25" fmla="*/ 251 h 422"/>
                <a:gd name="T26" fmla="*/ 227 w 270"/>
                <a:gd name="T27" fmla="*/ 258 h 422"/>
                <a:gd name="T28" fmla="*/ 221 w 270"/>
                <a:gd name="T29" fmla="*/ 263 h 422"/>
                <a:gd name="T30" fmla="*/ 213 w 270"/>
                <a:gd name="T31" fmla="*/ 268 h 422"/>
                <a:gd name="T32" fmla="*/ 205 w 270"/>
                <a:gd name="T33" fmla="*/ 271 h 422"/>
                <a:gd name="T34" fmla="*/ 195 w 270"/>
                <a:gd name="T35" fmla="*/ 271 h 422"/>
                <a:gd name="T36" fmla="*/ 75 w 270"/>
                <a:gd name="T37" fmla="*/ 271 h 422"/>
                <a:gd name="T38" fmla="*/ 66 w 270"/>
                <a:gd name="T39" fmla="*/ 271 h 422"/>
                <a:gd name="T40" fmla="*/ 58 w 270"/>
                <a:gd name="T41" fmla="*/ 268 h 422"/>
                <a:gd name="T42" fmla="*/ 49 w 270"/>
                <a:gd name="T43" fmla="*/ 263 h 422"/>
                <a:gd name="T44" fmla="*/ 43 w 270"/>
                <a:gd name="T45" fmla="*/ 258 h 422"/>
                <a:gd name="T46" fmla="*/ 37 w 270"/>
                <a:gd name="T47" fmla="*/ 251 h 422"/>
                <a:gd name="T48" fmla="*/ 33 w 270"/>
                <a:gd name="T49" fmla="*/ 244 h 422"/>
                <a:gd name="T50" fmla="*/ 31 w 270"/>
                <a:gd name="T51" fmla="*/ 235 h 422"/>
                <a:gd name="T52" fmla="*/ 30 w 270"/>
                <a:gd name="T53" fmla="*/ 226 h 422"/>
                <a:gd name="T54" fmla="*/ 30 w 270"/>
                <a:gd name="T55" fmla="*/ 15 h 422"/>
                <a:gd name="T56" fmla="*/ 30 w 270"/>
                <a:gd name="T57" fmla="*/ 12 h 422"/>
                <a:gd name="T58" fmla="*/ 29 w 270"/>
                <a:gd name="T59" fmla="*/ 9 h 422"/>
                <a:gd name="T60" fmla="*/ 27 w 270"/>
                <a:gd name="T61" fmla="*/ 7 h 422"/>
                <a:gd name="T62" fmla="*/ 26 w 270"/>
                <a:gd name="T63" fmla="*/ 5 h 422"/>
                <a:gd name="T64" fmla="*/ 24 w 270"/>
                <a:gd name="T65" fmla="*/ 3 h 422"/>
                <a:gd name="T66" fmla="*/ 20 w 270"/>
                <a:gd name="T67" fmla="*/ 2 h 422"/>
                <a:gd name="T68" fmla="*/ 18 w 270"/>
                <a:gd name="T69" fmla="*/ 0 h 422"/>
                <a:gd name="T70" fmla="*/ 15 w 270"/>
                <a:gd name="T71" fmla="*/ 0 h 422"/>
                <a:gd name="T72" fmla="*/ 12 w 270"/>
                <a:gd name="T73" fmla="*/ 0 h 422"/>
                <a:gd name="T74" fmla="*/ 9 w 270"/>
                <a:gd name="T75" fmla="*/ 2 h 422"/>
                <a:gd name="T76" fmla="*/ 6 w 270"/>
                <a:gd name="T77" fmla="*/ 3 h 422"/>
                <a:gd name="T78" fmla="*/ 4 w 270"/>
                <a:gd name="T79" fmla="*/ 5 h 422"/>
                <a:gd name="T80" fmla="*/ 2 w 270"/>
                <a:gd name="T81" fmla="*/ 7 h 422"/>
                <a:gd name="T82" fmla="*/ 1 w 270"/>
                <a:gd name="T83" fmla="*/ 9 h 422"/>
                <a:gd name="T84" fmla="*/ 0 w 270"/>
                <a:gd name="T85" fmla="*/ 12 h 422"/>
                <a:gd name="T86" fmla="*/ 0 w 270"/>
                <a:gd name="T87" fmla="*/ 15 h 422"/>
                <a:gd name="T88" fmla="*/ 0 w 270"/>
                <a:gd name="T89" fmla="*/ 226 h 422"/>
                <a:gd name="T90" fmla="*/ 0 w 270"/>
                <a:gd name="T91" fmla="*/ 231 h 422"/>
                <a:gd name="T92" fmla="*/ 1 w 270"/>
                <a:gd name="T93" fmla="*/ 236 h 422"/>
                <a:gd name="T94" fmla="*/ 0 w 270"/>
                <a:gd name="T95" fmla="*/ 239 h 422"/>
                <a:gd name="T96" fmla="*/ 0 w 270"/>
                <a:gd name="T97" fmla="*/ 241 h 422"/>
                <a:gd name="T98" fmla="*/ 0 w 270"/>
                <a:gd name="T99" fmla="*/ 422 h 422"/>
                <a:gd name="T100" fmla="*/ 270 w 270"/>
                <a:gd name="T101" fmla="*/ 422 h 422"/>
                <a:gd name="T102" fmla="*/ 270 w 270"/>
                <a:gd name="T103" fmla="*/ 226 h 422"/>
                <a:gd name="T104" fmla="*/ 270 w 270"/>
                <a:gd name="T105" fmla="*/ 15 h 422"/>
                <a:gd name="T106" fmla="*/ 270 w 270"/>
                <a:gd name="T107" fmla="*/ 12 h 422"/>
                <a:gd name="T108" fmla="*/ 269 w 270"/>
                <a:gd name="T109" fmla="*/ 9 h 422"/>
                <a:gd name="T110" fmla="*/ 268 w 270"/>
                <a:gd name="T111" fmla="*/ 7 h 422"/>
                <a:gd name="T112" fmla="*/ 266 w 270"/>
                <a:gd name="T113" fmla="*/ 5 h 422"/>
                <a:gd name="T114" fmla="*/ 264 w 270"/>
                <a:gd name="T115" fmla="*/ 3 h 422"/>
                <a:gd name="T116" fmla="*/ 262 w 270"/>
                <a:gd name="T117" fmla="*/ 2 h 422"/>
                <a:gd name="T118" fmla="*/ 258 w 270"/>
                <a:gd name="T119" fmla="*/ 0 h 422"/>
                <a:gd name="T120" fmla="*/ 255 w 270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" h="422">
                  <a:moveTo>
                    <a:pt x="255" y="0"/>
                  </a:moveTo>
                  <a:lnTo>
                    <a:pt x="253" y="0"/>
                  </a:lnTo>
                  <a:lnTo>
                    <a:pt x="250" y="2"/>
                  </a:lnTo>
                  <a:lnTo>
                    <a:pt x="248" y="3"/>
                  </a:lnTo>
                  <a:lnTo>
                    <a:pt x="246" y="5"/>
                  </a:lnTo>
                  <a:lnTo>
                    <a:pt x="243" y="7"/>
                  </a:lnTo>
                  <a:lnTo>
                    <a:pt x="241" y="9"/>
                  </a:lnTo>
                  <a:lnTo>
                    <a:pt x="241" y="12"/>
                  </a:lnTo>
                  <a:lnTo>
                    <a:pt x="240" y="15"/>
                  </a:lnTo>
                  <a:lnTo>
                    <a:pt x="240" y="226"/>
                  </a:lnTo>
                  <a:lnTo>
                    <a:pt x="240" y="235"/>
                  </a:lnTo>
                  <a:lnTo>
                    <a:pt x="237" y="244"/>
                  </a:lnTo>
                  <a:lnTo>
                    <a:pt x="233" y="251"/>
                  </a:lnTo>
                  <a:lnTo>
                    <a:pt x="227" y="258"/>
                  </a:lnTo>
                  <a:lnTo>
                    <a:pt x="221" y="263"/>
                  </a:lnTo>
                  <a:lnTo>
                    <a:pt x="213" y="268"/>
                  </a:lnTo>
                  <a:lnTo>
                    <a:pt x="205" y="271"/>
                  </a:lnTo>
                  <a:lnTo>
                    <a:pt x="195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8" y="268"/>
                  </a:lnTo>
                  <a:lnTo>
                    <a:pt x="49" y="263"/>
                  </a:lnTo>
                  <a:lnTo>
                    <a:pt x="43" y="258"/>
                  </a:lnTo>
                  <a:lnTo>
                    <a:pt x="37" y="251"/>
                  </a:lnTo>
                  <a:lnTo>
                    <a:pt x="33" y="244"/>
                  </a:lnTo>
                  <a:lnTo>
                    <a:pt x="31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0" y="422"/>
                  </a:lnTo>
                  <a:lnTo>
                    <a:pt x="270" y="226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9" y="9"/>
                  </a:lnTo>
                  <a:lnTo>
                    <a:pt x="268" y="7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2" y="2"/>
                  </a:lnTo>
                  <a:lnTo>
                    <a:pt x="258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92">
              <a:extLst>
                <a:ext uri="{FF2B5EF4-FFF2-40B4-BE49-F238E27FC236}">
                  <a16:creationId xmlns="" xmlns:a16="http://schemas.microsoft.com/office/drawing/2014/main" id="{3E35C725-35FB-4C07-A625-2EBF3527B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793">
              <a:extLst>
                <a:ext uri="{FF2B5EF4-FFF2-40B4-BE49-F238E27FC236}">
                  <a16:creationId xmlns="" xmlns:a16="http://schemas.microsoft.com/office/drawing/2014/main" id="{2A4DAEDA-DA6D-4876-9646-5BDE72B6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2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2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7 w 30"/>
                <a:gd name="T41" fmla="*/ 3 h 181"/>
                <a:gd name="T42" fmla="*/ 4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4 w 30"/>
                <a:gd name="T61" fmla="*/ 176 h 181"/>
                <a:gd name="T62" fmla="*/ 7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2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94">
              <a:extLst>
                <a:ext uri="{FF2B5EF4-FFF2-40B4-BE49-F238E27FC236}">
                  <a16:creationId xmlns="" xmlns:a16="http://schemas.microsoft.com/office/drawing/2014/main" id="{E178E6A6-84A7-4BAE-AA9A-48F59F7A2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2160588"/>
              <a:ext cx="87313" cy="47625"/>
            </a:xfrm>
            <a:custGeom>
              <a:avLst/>
              <a:gdLst>
                <a:gd name="T0" fmla="*/ 0 w 271"/>
                <a:gd name="T1" fmla="*/ 77 h 152"/>
                <a:gd name="T2" fmla="*/ 0 w 271"/>
                <a:gd name="T3" fmla="*/ 84 h 152"/>
                <a:gd name="T4" fmla="*/ 2 w 271"/>
                <a:gd name="T5" fmla="*/ 92 h 152"/>
                <a:gd name="T6" fmla="*/ 3 w 271"/>
                <a:gd name="T7" fmla="*/ 99 h 152"/>
                <a:gd name="T8" fmla="*/ 6 w 271"/>
                <a:gd name="T9" fmla="*/ 105 h 152"/>
                <a:gd name="T10" fmla="*/ 9 w 271"/>
                <a:gd name="T11" fmla="*/ 112 h 152"/>
                <a:gd name="T12" fmla="*/ 12 w 271"/>
                <a:gd name="T13" fmla="*/ 118 h 152"/>
                <a:gd name="T14" fmla="*/ 17 w 271"/>
                <a:gd name="T15" fmla="*/ 124 h 152"/>
                <a:gd name="T16" fmla="*/ 22 w 271"/>
                <a:gd name="T17" fmla="*/ 129 h 152"/>
                <a:gd name="T18" fmla="*/ 27 w 271"/>
                <a:gd name="T19" fmla="*/ 134 h 152"/>
                <a:gd name="T20" fmla="*/ 33 w 271"/>
                <a:gd name="T21" fmla="*/ 139 h 152"/>
                <a:gd name="T22" fmla="*/ 39 w 271"/>
                <a:gd name="T23" fmla="*/ 142 h 152"/>
                <a:gd name="T24" fmla="*/ 46 w 271"/>
                <a:gd name="T25" fmla="*/ 145 h 152"/>
                <a:gd name="T26" fmla="*/ 52 w 271"/>
                <a:gd name="T27" fmla="*/ 148 h 152"/>
                <a:gd name="T28" fmla="*/ 60 w 271"/>
                <a:gd name="T29" fmla="*/ 149 h 152"/>
                <a:gd name="T30" fmla="*/ 67 w 271"/>
                <a:gd name="T31" fmla="*/ 152 h 152"/>
                <a:gd name="T32" fmla="*/ 75 w 271"/>
                <a:gd name="T33" fmla="*/ 152 h 152"/>
                <a:gd name="T34" fmla="*/ 196 w 271"/>
                <a:gd name="T35" fmla="*/ 152 h 152"/>
                <a:gd name="T36" fmla="*/ 203 w 271"/>
                <a:gd name="T37" fmla="*/ 152 h 152"/>
                <a:gd name="T38" fmla="*/ 211 w 271"/>
                <a:gd name="T39" fmla="*/ 149 h 152"/>
                <a:gd name="T40" fmla="*/ 217 w 271"/>
                <a:gd name="T41" fmla="*/ 148 h 152"/>
                <a:gd name="T42" fmla="*/ 225 w 271"/>
                <a:gd name="T43" fmla="*/ 145 h 152"/>
                <a:gd name="T44" fmla="*/ 231 w 271"/>
                <a:gd name="T45" fmla="*/ 142 h 152"/>
                <a:gd name="T46" fmla="*/ 238 w 271"/>
                <a:gd name="T47" fmla="*/ 139 h 152"/>
                <a:gd name="T48" fmla="*/ 243 w 271"/>
                <a:gd name="T49" fmla="*/ 134 h 152"/>
                <a:gd name="T50" fmla="*/ 248 w 271"/>
                <a:gd name="T51" fmla="*/ 129 h 152"/>
                <a:gd name="T52" fmla="*/ 254 w 271"/>
                <a:gd name="T53" fmla="*/ 124 h 152"/>
                <a:gd name="T54" fmla="*/ 258 w 271"/>
                <a:gd name="T55" fmla="*/ 118 h 152"/>
                <a:gd name="T56" fmla="*/ 261 w 271"/>
                <a:gd name="T57" fmla="*/ 112 h 152"/>
                <a:gd name="T58" fmla="*/ 264 w 271"/>
                <a:gd name="T59" fmla="*/ 105 h 152"/>
                <a:gd name="T60" fmla="*/ 268 w 271"/>
                <a:gd name="T61" fmla="*/ 99 h 152"/>
                <a:gd name="T62" fmla="*/ 269 w 271"/>
                <a:gd name="T63" fmla="*/ 92 h 152"/>
                <a:gd name="T64" fmla="*/ 270 w 271"/>
                <a:gd name="T65" fmla="*/ 84 h 152"/>
                <a:gd name="T66" fmla="*/ 271 w 271"/>
                <a:gd name="T67" fmla="*/ 77 h 152"/>
                <a:gd name="T68" fmla="*/ 271 w 271"/>
                <a:gd name="T69" fmla="*/ 0 h 152"/>
                <a:gd name="T70" fmla="*/ 0 w 271"/>
                <a:gd name="T71" fmla="*/ 0 h 152"/>
                <a:gd name="T72" fmla="*/ 0 w 271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152">
                  <a:moveTo>
                    <a:pt x="0" y="77"/>
                  </a:moveTo>
                  <a:lnTo>
                    <a:pt x="0" y="84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5"/>
                  </a:lnTo>
                  <a:lnTo>
                    <a:pt x="9" y="112"/>
                  </a:lnTo>
                  <a:lnTo>
                    <a:pt x="12" y="118"/>
                  </a:lnTo>
                  <a:lnTo>
                    <a:pt x="17" y="124"/>
                  </a:lnTo>
                  <a:lnTo>
                    <a:pt x="22" y="129"/>
                  </a:lnTo>
                  <a:lnTo>
                    <a:pt x="27" y="134"/>
                  </a:lnTo>
                  <a:lnTo>
                    <a:pt x="33" y="139"/>
                  </a:lnTo>
                  <a:lnTo>
                    <a:pt x="39" y="142"/>
                  </a:lnTo>
                  <a:lnTo>
                    <a:pt x="46" y="145"/>
                  </a:lnTo>
                  <a:lnTo>
                    <a:pt x="52" y="148"/>
                  </a:lnTo>
                  <a:lnTo>
                    <a:pt x="60" y="149"/>
                  </a:lnTo>
                  <a:lnTo>
                    <a:pt x="67" y="152"/>
                  </a:lnTo>
                  <a:lnTo>
                    <a:pt x="75" y="152"/>
                  </a:lnTo>
                  <a:lnTo>
                    <a:pt x="196" y="152"/>
                  </a:lnTo>
                  <a:lnTo>
                    <a:pt x="203" y="152"/>
                  </a:lnTo>
                  <a:lnTo>
                    <a:pt x="211" y="149"/>
                  </a:lnTo>
                  <a:lnTo>
                    <a:pt x="217" y="148"/>
                  </a:lnTo>
                  <a:lnTo>
                    <a:pt x="225" y="145"/>
                  </a:lnTo>
                  <a:lnTo>
                    <a:pt x="231" y="142"/>
                  </a:lnTo>
                  <a:lnTo>
                    <a:pt x="238" y="139"/>
                  </a:lnTo>
                  <a:lnTo>
                    <a:pt x="243" y="134"/>
                  </a:lnTo>
                  <a:lnTo>
                    <a:pt x="248" y="129"/>
                  </a:lnTo>
                  <a:lnTo>
                    <a:pt x="254" y="124"/>
                  </a:lnTo>
                  <a:lnTo>
                    <a:pt x="258" y="118"/>
                  </a:lnTo>
                  <a:lnTo>
                    <a:pt x="261" y="112"/>
                  </a:lnTo>
                  <a:lnTo>
                    <a:pt x="264" y="105"/>
                  </a:lnTo>
                  <a:lnTo>
                    <a:pt x="268" y="99"/>
                  </a:lnTo>
                  <a:lnTo>
                    <a:pt x="269" y="92"/>
                  </a:lnTo>
                  <a:lnTo>
                    <a:pt x="270" y="84"/>
                  </a:lnTo>
                  <a:lnTo>
                    <a:pt x="271" y="77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95">
              <a:extLst>
                <a:ext uri="{FF2B5EF4-FFF2-40B4-BE49-F238E27FC236}">
                  <a16:creationId xmlns="" xmlns:a16="http://schemas.microsoft.com/office/drawing/2014/main" id="{FE068423-85F1-42D2-9816-51509429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920875"/>
              <a:ext cx="87313" cy="134938"/>
            </a:xfrm>
            <a:custGeom>
              <a:avLst/>
              <a:gdLst>
                <a:gd name="T0" fmla="*/ 256 w 271"/>
                <a:gd name="T1" fmla="*/ 0 h 422"/>
                <a:gd name="T2" fmla="*/ 253 w 271"/>
                <a:gd name="T3" fmla="*/ 0 h 422"/>
                <a:gd name="T4" fmla="*/ 249 w 271"/>
                <a:gd name="T5" fmla="*/ 2 h 422"/>
                <a:gd name="T6" fmla="*/ 247 w 271"/>
                <a:gd name="T7" fmla="*/ 3 h 422"/>
                <a:gd name="T8" fmla="*/ 245 w 271"/>
                <a:gd name="T9" fmla="*/ 5 h 422"/>
                <a:gd name="T10" fmla="*/ 243 w 271"/>
                <a:gd name="T11" fmla="*/ 7 h 422"/>
                <a:gd name="T12" fmla="*/ 242 w 271"/>
                <a:gd name="T13" fmla="*/ 9 h 422"/>
                <a:gd name="T14" fmla="*/ 241 w 271"/>
                <a:gd name="T15" fmla="*/ 12 h 422"/>
                <a:gd name="T16" fmla="*/ 241 w 271"/>
                <a:gd name="T17" fmla="*/ 15 h 422"/>
                <a:gd name="T18" fmla="*/ 241 w 271"/>
                <a:gd name="T19" fmla="*/ 226 h 422"/>
                <a:gd name="T20" fmla="*/ 240 w 271"/>
                <a:gd name="T21" fmla="*/ 235 h 422"/>
                <a:gd name="T22" fmla="*/ 237 w 271"/>
                <a:gd name="T23" fmla="*/ 244 h 422"/>
                <a:gd name="T24" fmla="*/ 232 w 271"/>
                <a:gd name="T25" fmla="*/ 251 h 422"/>
                <a:gd name="T26" fmla="*/ 227 w 271"/>
                <a:gd name="T27" fmla="*/ 258 h 422"/>
                <a:gd name="T28" fmla="*/ 220 w 271"/>
                <a:gd name="T29" fmla="*/ 263 h 422"/>
                <a:gd name="T30" fmla="*/ 213 w 271"/>
                <a:gd name="T31" fmla="*/ 268 h 422"/>
                <a:gd name="T32" fmla="*/ 204 w 271"/>
                <a:gd name="T33" fmla="*/ 271 h 422"/>
                <a:gd name="T34" fmla="*/ 196 w 271"/>
                <a:gd name="T35" fmla="*/ 271 h 422"/>
                <a:gd name="T36" fmla="*/ 75 w 271"/>
                <a:gd name="T37" fmla="*/ 271 h 422"/>
                <a:gd name="T38" fmla="*/ 66 w 271"/>
                <a:gd name="T39" fmla="*/ 271 h 422"/>
                <a:gd name="T40" fmla="*/ 57 w 271"/>
                <a:gd name="T41" fmla="*/ 268 h 422"/>
                <a:gd name="T42" fmla="*/ 50 w 271"/>
                <a:gd name="T43" fmla="*/ 263 h 422"/>
                <a:gd name="T44" fmla="*/ 44 w 271"/>
                <a:gd name="T45" fmla="*/ 258 h 422"/>
                <a:gd name="T46" fmla="*/ 37 w 271"/>
                <a:gd name="T47" fmla="*/ 251 h 422"/>
                <a:gd name="T48" fmla="*/ 34 w 271"/>
                <a:gd name="T49" fmla="*/ 244 h 422"/>
                <a:gd name="T50" fmla="*/ 31 w 271"/>
                <a:gd name="T51" fmla="*/ 235 h 422"/>
                <a:gd name="T52" fmla="*/ 30 w 271"/>
                <a:gd name="T53" fmla="*/ 226 h 422"/>
                <a:gd name="T54" fmla="*/ 30 w 271"/>
                <a:gd name="T55" fmla="*/ 15 h 422"/>
                <a:gd name="T56" fmla="*/ 30 w 271"/>
                <a:gd name="T57" fmla="*/ 12 h 422"/>
                <a:gd name="T58" fmla="*/ 29 w 271"/>
                <a:gd name="T59" fmla="*/ 9 h 422"/>
                <a:gd name="T60" fmla="*/ 27 w 271"/>
                <a:gd name="T61" fmla="*/ 7 h 422"/>
                <a:gd name="T62" fmla="*/ 25 w 271"/>
                <a:gd name="T63" fmla="*/ 5 h 422"/>
                <a:gd name="T64" fmla="*/ 23 w 271"/>
                <a:gd name="T65" fmla="*/ 3 h 422"/>
                <a:gd name="T66" fmla="*/ 21 w 271"/>
                <a:gd name="T67" fmla="*/ 2 h 422"/>
                <a:gd name="T68" fmla="*/ 18 w 271"/>
                <a:gd name="T69" fmla="*/ 0 h 422"/>
                <a:gd name="T70" fmla="*/ 15 w 271"/>
                <a:gd name="T71" fmla="*/ 0 h 422"/>
                <a:gd name="T72" fmla="*/ 11 w 271"/>
                <a:gd name="T73" fmla="*/ 0 h 422"/>
                <a:gd name="T74" fmla="*/ 9 w 271"/>
                <a:gd name="T75" fmla="*/ 2 h 422"/>
                <a:gd name="T76" fmla="*/ 6 w 271"/>
                <a:gd name="T77" fmla="*/ 3 h 422"/>
                <a:gd name="T78" fmla="*/ 4 w 271"/>
                <a:gd name="T79" fmla="*/ 5 h 422"/>
                <a:gd name="T80" fmla="*/ 3 w 271"/>
                <a:gd name="T81" fmla="*/ 7 h 422"/>
                <a:gd name="T82" fmla="*/ 1 w 271"/>
                <a:gd name="T83" fmla="*/ 9 h 422"/>
                <a:gd name="T84" fmla="*/ 0 w 271"/>
                <a:gd name="T85" fmla="*/ 12 h 422"/>
                <a:gd name="T86" fmla="*/ 0 w 271"/>
                <a:gd name="T87" fmla="*/ 15 h 422"/>
                <a:gd name="T88" fmla="*/ 0 w 271"/>
                <a:gd name="T89" fmla="*/ 226 h 422"/>
                <a:gd name="T90" fmla="*/ 0 w 271"/>
                <a:gd name="T91" fmla="*/ 231 h 422"/>
                <a:gd name="T92" fmla="*/ 1 w 271"/>
                <a:gd name="T93" fmla="*/ 236 h 422"/>
                <a:gd name="T94" fmla="*/ 0 w 271"/>
                <a:gd name="T95" fmla="*/ 239 h 422"/>
                <a:gd name="T96" fmla="*/ 0 w 271"/>
                <a:gd name="T97" fmla="*/ 241 h 422"/>
                <a:gd name="T98" fmla="*/ 0 w 271"/>
                <a:gd name="T99" fmla="*/ 422 h 422"/>
                <a:gd name="T100" fmla="*/ 271 w 271"/>
                <a:gd name="T101" fmla="*/ 422 h 422"/>
                <a:gd name="T102" fmla="*/ 271 w 271"/>
                <a:gd name="T103" fmla="*/ 226 h 422"/>
                <a:gd name="T104" fmla="*/ 271 w 271"/>
                <a:gd name="T105" fmla="*/ 15 h 422"/>
                <a:gd name="T106" fmla="*/ 270 w 271"/>
                <a:gd name="T107" fmla="*/ 12 h 422"/>
                <a:gd name="T108" fmla="*/ 270 w 271"/>
                <a:gd name="T109" fmla="*/ 9 h 422"/>
                <a:gd name="T110" fmla="*/ 268 w 271"/>
                <a:gd name="T111" fmla="*/ 7 h 422"/>
                <a:gd name="T112" fmla="*/ 267 w 271"/>
                <a:gd name="T113" fmla="*/ 5 h 422"/>
                <a:gd name="T114" fmla="*/ 264 w 271"/>
                <a:gd name="T115" fmla="*/ 3 h 422"/>
                <a:gd name="T116" fmla="*/ 261 w 271"/>
                <a:gd name="T117" fmla="*/ 2 h 422"/>
                <a:gd name="T118" fmla="*/ 259 w 271"/>
                <a:gd name="T119" fmla="*/ 0 h 422"/>
                <a:gd name="T120" fmla="*/ 256 w 271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422">
                  <a:moveTo>
                    <a:pt x="256" y="0"/>
                  </a:moveTo>
                  <a:lnTo>
                    <a:pt x="253" y="0"/>
                  </a:lnTo>
                  <a:lnTo>
                    <a:pt x="249" y="2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9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226"/>
                  </a:lnTo>
                  <a:lnTo>
                    <a:pt x="240" y="235"/>
                  </a:lnTo>
                  <a:lnTo>
                    <a:pt x="237" y="244"/>
                  </a:lnTo>
                  <a:lnTo>
                    <a:pt x="232" y="251"/>
                  </a:lnTo>
                  <a:lnTo>
                    <a:pt x="227" y="258"/>
                  </a:lnTo>
                  <a:lnTo>
                    <a:pt x="220" y="263"/>
                  </a:lnTo>
                  <a:lnTo>
                    <a:pt x="213" y="268"/>
                  </a:lnTo>
                  <a:lnTo>
                    <a:pt x="204" y="271"/>
                  </a:lnTo>
                  <a:lnTo>
                    <a:pt x="196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7" y="268"/>
                  </a:lnTo>
                  <a:lnTo>
                    <a:pt x="50" y="263"/>
                  </a:lnTo>
                  <a:lnTo>
                    <a:pt x="44" y="258"/>
                  </a:lnTo>
                  <a:lnTo>
                    <a:pt x="37" y="251"/>
                  </a:lnTo>
                  <a:lnTo>
                    <a:pt x="34" y="244"/>
                  </a:lnTo>
                  <a:lnTo>
                    <a:pt x="31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1" y="422"/>
                  </a:lnTo>
                  <a:lnTo>
                    <a:pt x="271" y="226"/>
                  </a:lnTo>
                  <a:lnTo>
                    <a:pt x="271" y="15"/>
                  </a:lnTo>
                  <a:lnTo>
                    <a:pt x="270" y="12"/>
                  </a:lnTo>
                  <a:lnTo>
                    <a:pt x="270" y="9"/>
                  </a:lnTo>
                  <a:lnTo>
                    <a:pt x="268" y="7"/>
                  </a:lnTo>
                  <a:lnTo>
                    <a:pt x="267" y="5"/>
                  </a:lnTo>
                  <a:lnTo>
                    <a:pt x="264" y="3"/>
                  </a:lnTo>
                  <a:lnTo>
                    <a:pt x="261" y="2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796">
              <a:extLst>
                <a:ext uri="{FF2B5EF4-FFF2-40B4-BE49-F238E27FC236}">
                  <a16:creationId xmlns="" xmlns:a16="http://schemas.microsoft.com/office/drawing/2014/main" id="{11CAFAE2-5C93-4666-BF8B-62D36BD94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093913"/>
              <a:ext cx="8731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797">
              <a:extLst>
                <a:ext uri="{FF2B5EF4-FFF2-40B4-BE49-F238E27FC236}">
                  <a16:creationId xmlns="" xmlns:a16="http://schemas.microsoft.com/office/drawing/2014/main" id="{4814B6CE-6116-4182-BC0D-EFEA07CA2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065338"/>
              <a:ext cx="873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798">
              <a:extLst>
                <a:ext uri="{FF2B5EF4-FFF2-40B4-BE49-F238E27FC236}">
                  <a16:creationId xmlns="" xmlns:a16="http://schemas.microsoft.com/office/drawing/2014/main" id="{FEEE15A0-772C-498B-B988-CB100BF4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132013"/>
              <a:ext cx="873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99">
              <a:extLst>
                <a:ext uri="{FF2B5EF4-FFF2-40B4-BE49-F238E27FC236}">
                  <a16:creationId xmlns="" xmlns:a16="http://schemas.microsoft.com/office/drawing/2014/main" id="{62FE787C-BB33-43F2-B5F5-986F9AC7C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3 w 30"/>
                <a:gd name="T7" fmla="*/ 179 h 181"/>
                <a:gd name="T8" fmla="*/ 25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5 w 30"/>
                <a:gd name="T27" fmla="*/ 5 h 181"/>
                <a:gd name="T28" fmla="*/ 23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3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4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1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1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4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3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3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00">
              <a:extLst>
                <a:ext uri="{FF2B5EF4-FFF2-40B4-BE49-F238E27FC236}">
                  <a16:creationId xmlns="" xmlns:a16="http://schemas.microsoft.com/office/drawing/2014/main" id="{5F3A1743-C344-4962-8EF3-D6744E02B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930400"/>
              <a:ext cx="11113" cy="57150"/>
            </a:xfrm>
            <a:custGeom>
              <a:avLst/>
              <a:gdLst>
                <a:gd name="T0" fmla="*/ 16 w 31"/>
                <a:gd name="T1" fmla="*/ 181 h 181"/>
                <a:gd name="T2" fmla="*/ 18 w 31"/>
                <a:gd name="T3" fmla="*/ 181 h 181"/>
                <a:gd name="T4" fmla="*/ 21 w 31"/>
                <a:gd name="T5" fmla="*/ 180 h 181"/>
                <a:gd name="T6" fmla="*/ 23 w 31"/>
                <a:gd name="T7" fmla="*/ 179 h 181"/>
                <a:gd name="T8" fmla="*/ 25 w 31"/>
                <a:gd name="T9" fmla="*/ 176 h 181"/>
                <a:gd name="T10" fmla="*/ 28 w 31"/>
                <a:gd name="T11" fmla="*/ 174 h 181"/>
                <a:gd name="T12" fmla="*/ 29 w 31"/>
                <a:gd name="T13" fmla="*/ 172 h 181"/>
                <a:gd name="T14" fmla="*/ 30 w 31"/>
                <a:gd name="T15" fmla="*/ 169 h 181"/>
                <a:gd name="T16" fmla="*/ 31 w 31"/>
                <a:gd name="T17" fmla="*/ 166 h 181"/>
                <a:gd name="T18" fmla="*/ 31 w 31"/>
                <a:gd name="T19" fmla="*/ 16 h 181"/>
                <a:gd name="T20" fmla="*/ 30 w 31"/>
                <a:gd name="T21" fmla="*/ 12 h 181"/>
                <a:gd name="T22" fmla="*/ 29 w 31"/>
                <a:gd name="T23" fmla="*/ 9 h 181"/>
                <a:gd name="T24" fmla="*/ 28 w 31"/>
                <a:gd name="T25" fmla="*/ 7 h 181"/>
                <a:gd name="T26" fmla="*/ 25 w 31"/>
                <a:gd name="T27" fmla="*/ 5 h 181"/>
                <a:gd name="T28" fmla="*/ 23 w 31"/>
                <a:gd name="T29" fmla="*/ 3 h 181"/>
                <a:gd name="T30" fmla="*/ 21 w 31"/>
                <a:gd name="T31" fmla="*/ 2 h 181"/>
                <a:gd name="T32" fmla="*/ 18 w 31"/>
                <a:gd name="T33" fmla="*/ 0 h 181"/>
                <a:gd name="T34" fmla="*/ 16 w 31"/>
                <a:gd name="T35" fmla="*/ 0 h 181"/>
                <a:gd name="T36" fmla="*/ 13 w 31"/>
                <a:gd name="T37" fmla="*/ 0 h 181"/>
                <a:gd name="T38" fmla="*/ 9 w 31"/>
                <a:gd name="T39" fmla="*/ 2 h 181"/>
                <a:gd name="T40" fmla="*/ 7 w 31"/>
                <a:gd name="T41" fmla="*/ 3 h 181"/>
                <a:gd name="T42" fmla="*/ 5 w 31"/>
                <a:gd name="T43" fmla="*/ 5 h 181"/>
                <a:gd name="T44" fmla="*/ 3 w 31"/>
                <a:gd name="T45" fmla="*/ 7 h 181"/>
                <a:gd name="T46" fmla="*/ 2 w 31"/>
                <a:gd name="T47" fmla="*/ 9 h 181"/>
                <a:gd name="T48" fmla="*/ 1 w 31"/>
                <a:gd name="T49" fmla="*/ 12 h 181"/>
                <a:gd name="T50" fmla="*/ 0 w 31"/>
                <a:gd name="T51" fmla="*/ 16 h 181"/>
                <a:gd name="T52" fmla="*/ 0 w 31"/>
                <a:gd name="T53" fmla="*/ 166 h 181"/>
                <a:gd name="T54" fmla="*/ 1 w 31"/>
                <a:gd name="T55" fmla="*/ 169 h 181"/>
                <a:gd name="T56" fmla="*/ 2 w 31"/>
                <a:gd name="T57" fmla="*/ 172 h 181"/>
                <a:gd name="T58" fmla="*/ 3 w 31"/>
                <a:gd name="T59" fmla="*/ 174 h 181"/>
                <a:gd name="T60" fmla="*/ 5 w 31"/>
                <a:gd name="T61" fmla="*/ 176 h 181"/>
                <a:gd name="T62" fmla="*/ 7 w 31"/>
                <a:gd name="T63" fmla="*/ 179 h 181"/>
                <a:gd name="T64" fmla="*/ 9 w 31"/>
                <a:gd name="T65" fmla="*/ 180 h 181"/>
                <a:gd name="T66" fmla="*/ 13 w 31"/>
                <a:gd name="T67" fmla="*/ 181 h 181"/>
                <a:gd name="T68" fmla="*/ 16 w 31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181">
                  <a:moveTo>
                    <a:pt x="16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1" y="166"/>
                  </a:lnTo>
                  <a:lnTo>
                    <a:pt x="31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3" y="181"/>
                  </a:lnTo>
                  <a:lnTo>
                    <a:pt x="16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4779264" y="5157216"/>
            <a:ext cx="1072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Segoe UI"/>
              </a:rPr>
              <a:t>PROPHI</a:t>
            </a:r>
            <a:endParaRPr lang="en-US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405042" y="1342382"/>
            <a:ext cx="1040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Segoe UI"/>
              </a:rPr>
              <a:t>PROPHI</a:t>
            </a:r>
            <a:endParaRPr lang="en-US" b="1" dirty="0">
              <a:solidFill>
                <a:prstClr val="white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0417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FBEE536-15E8-4AEB-9601-528D20F19BCD}"/>
              </a:ext>
            </a:extLst>
          </p:cNvPr>
          <p:cNvSpPr txBox="1"/>
          <p:nvPr/>
        </p:nvSpPr>
        <p:spPr>
          <a:xfrm>
            <a:off x="0" y="721999"/>
            <a:ext cx="591312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Личностные качества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ученика-наставника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2">
            <a:extLst>
              <a:ext uri="{FF2B5EF4-FFF2-40B4-BE49-F238E27FC236}">
                <a16:creationId xmlns="" xmlns:a16="http://schemas.microsoft.com/office/drawing/2014/main" id="{38C9BB15-836C-43DB-A14E-1B60FA9DDB52}"/>
              </a:ext>
            </a:extLst>
          </p:cNvPr>
          <p:cNvGrpSpPr/>
          <p:nvPr/>
        </p:nvGrpSpPr>
        <p:grpSpPr>
          <a:xfrm>
            <a:off x="3478213" y="823913"/>
            <a:ext cx="5210174" cy="5210174"/>
            <a:chOff x="2282825" y="1614488"/>
            <a:chExt cx="4552950" cy="4552950"/>
          </a:xfrm>
        </p:grpSpPr>
        <p:sp>
          <p:nvSpPr>
            <p:cNvPr id="57" name="Freeform 5">
              <a:extLst>
                <a:ext uri="{FF2B5EF4-FFF2-40B4-BE49-F238E27FC236}">
                  <a16:creationId xmlns="" xmlns:a16="http://schemas.microsoft.com/office/drawing/2014/main" id="{36E76328-72C9-4B9D-8CE0-A57CC641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2398713"/>
              <a:ext cx="1260475" cy="1320800"/>
            </a:xfrm>
            <a:custGeom>
              <a:avLst/>
              <a:gdLst>
                <a:gd name="T0" fmla="*/ 0 w 103"/>
                <a:gd name="T1" fmla="*/ 58 h 108"/>
                <a:gd name="T2" fmla="*/ 58 w 103"/>
                <a:gd name="T3" fmla="*/ 0 h 108"/>
                <a:gd name="T4" fmla="*/ 103 w 103"/>
                <a:gd name="T5" fmla="*/ 108 h 108"/>
                <a:gd name="T6" fmla="*/ 21 w 103"/>
                <a:gd name="T7" fmla="*/ 108 h 108"/>
                <a:gd name="T8" fmla="*/ 0 w 103"/>
                <a:gd name="T9" fmla="*/ 5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8">
                  <a:moveTo>
                    <a:pt x="0" y="58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84" y="29"/>
                    <a:pt x="100" y="67"/>
                    <a:pt x="103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18" y="90"/>
                    <a:pt x="11" y="73"/>
                    <a:pt x="0" y="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="" xmlns:a16="http://schemas.microsoft.com/office/drawing/2014/main" id="{99B30E6E-5BB6-4C4B-87C3-64DCFDD0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4049713"/>
              <a:ext cx="1260475" cy="1335088"/>
            </a:xfrm>
            <a:custGeom>
              <a:avLst/>
              <a:gdLst>
                <a:gd name="T0" fmla="*/ 21 w 103"/>
                <a:gd name="T1" fmla="*/ 0 h 109"/>
                <a:gd name="T2" fmla="*/ 103 w 103"/>
                <a:gd name="T3" fmla="*/ 0 h 109"/>
                <a:gd name="T4" fmla="*/ 58 w 103"/>
                <a:gd name="T5" fmla="*/ 109 h 109"/>
                <a:gd name="T6" fmla="*/ 0 w 103"/>
                <a:gd name="T7" fmla="*/ 51 h 109"/>
                <a:gd name="T8" fmla="*/ 21 w 103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21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0" y="42"/>
                    <a:pt x="84" y="79"/>
                    <a:pt x="58" y="10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36"/>
                    <a:pt x="18" y="19"/>
                    <a:pt x="21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="" xmlns:a16="http://schemas.microsoft.com/office/drawing/2014/main" id="{D3F11AAF-8333-456A-8917-E09B48A8F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14488"/>
              <a:ext cx="1322388" cy="1260475"/>
            </a:xfrm>
            <a:custGeom>
              <a:avLst/>
              <a:gdLst>
                <a:gd name="T0" fmla="*/ 0 w 108"/>
                <a:gd name="T1" fmla="*/ 82 h 103"/>
                <a:gd name="T2" fmla="*/ 0 w 108"/>
                <a:gd name="T3" fmla="*/ 0 h 103"/>
                <a:gd name="T4" fmla="*/ 108 w 108"/>
                <a:gd name="T5" fmla="*/ 45 h 103"/>
                <a:gd name="T6" fmla="*/ 50 w 108"/>
                <a:gd name="T7" fmla="*/ 103 h 103"/>
                <a:gd name="T8" fmla="*/ 0 w 108"/>
                <a:gd name="T9" fmla="*/ 8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3"/>
                    <a:pt x="79" y="19"/>
                    <a:pt x="108" y="45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36" y="92"/>
                    <a:pt x="18" y="85"/>
                    <a:pt x="0" y="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8">
              <a:extLst>
                <a:ext uri="{FF2B5EF4-FFF2-40B4-BE49-F238E27FC236}">
                  <a16:creationId xmlns="" xmlns:a16="http://schemas.microsoft.com/office/drawing/2014/main" id="{5E26CB43-D01F-48D4-9844-7A1819539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4049713"/>
              <a:ext cx="1260475" cy="1335088"/>
            </a:xfrm>
            <a:custGeom>
              <a:avLst/>
              <a:gdLst>
                <a:gd name="T0" fmla="*/ 103 w 103"/>
                <a:gd name="T1" fmla="*/ 51 h 109"/>
                <a:gd name="T2" fmla="*/ 45 w 103"/>
                <a:gd name="T3" fmla="*/ 109 h 109"/>
                <a:gd name="T4" fmla="*/ 0 w 103"/>
                <a:gd name="T5" fmla="*/ 0 h 109"/>
                <a:gd name="T6" fmla="*/ 83 w 103"/>
                <a:gd name="T7" fmla="*/ 0 h 109"/>
                <a:gd name="T8" fmla="*/ 103 w 103"/>
                <a:gd name="T9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103" y="51"/>
                  </a:moveTo>
                  <a:cubicBezTo>
                    <a:pt x="45" y="109"/>
                    <a:pt x="45" y="109"/>
                    <a:pt x="45" y="109"/>
                  </a:cubicBezTo>
                  <a:cubicBezTo>
                    <a:pt x="20" y="79"/>
                    <a:pt x="3" y="42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19"/>
                    <a:pt x="92" y="36"/>
                    <a:pt x="103" y="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1">
              <a:extLst>
                <a:ext uri="{FF2B5EF4-FFF2-40B4-BE49-F238E27FC236}">
                  <a16:creationId xmlns="" xmlns:a16="http://schemas.microsoft.com/office/drawing/2014/main" id="{612C8F94-2844-4771-88D2-3C2381E2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050" y="4906963"/>
              <a:ext cx="1333500" cy="1260475"/>
            </a:xfrm>
            <a:custGeom>
              <a:avLst/>
              <a:gdLst>
                <a:gd name="T0" fmla="*/ 109 w 109"/>
                <a:gd name="T1" fmla="*/ 20 h 103"/>
                <a:gd name="T2" fmla="*/ 109 w 109"/>
                <a:gd name="T3" fmla="*/ 103 h 103"/>
                <a:gd name="T4" fmla="*/ 0 w 109"/>
                <a:gd name="T5" fmla="*/ 58 h 103"/>
                <a:gd name="T6" fmla="*/ 58 w 109"/>
                <a:gd name="T7" fmla="*/ 0 h 103"/>
                <a:gd name="T8" fmla="*/ 109 w 109"/>
                <a:gd name="T9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3">
                  <a:moveTo>
                    <a:pt x="109" y="20"/>
                  </a:moveTo>
                  <a:cubicBezTo>
                    <a:pt x="109" y="103"/>
                    <a:pt x="109" y="103"/>
                    <a:pt x="109" y="103"/>
                  </a:cubicBezTo>
                  <a:cubicBezTo>
                    <a:pt x="67" y="100"/>
                    <a:pt x="30" y="83"/>
                    <a:pt x="0" y="5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11"/>
                    <a:pt x="90" y="18"/>
                    <a:pt x="109" y="2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2">
              <a:extLst>
                <a:ext uri="{FF2B5EF4-FFF2-40B4-BE49-F238E27FC236}">
                  <a16:creationId xmlns="" xmlns:a16="http://schemas.microsoft.com/office/drawing/2014/main" id="{3DF4FBAC-E327-4188-9A1E-4B22ABF33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4906963"/>
              <a:ext cx="1322388" cy="1260475"/>
            </a:xfrm>
            <a:custGeom>
              <a:avLst/>
              <a:gdLst>
                <a:gd name="T0" fmla="*/ 50 w 108"/>
                <a:gd name="T1" fmla="*/ 0 h 103"/>
                <a:gd name="T2" fmla="*/ 108 w 108"/>
                <a:gd name="T3" fmla="*/ 58 h 103"/>
                <a:gd name="T4" fmla="*/ 0 w 108"/>
                <a:gd name="T5" fmla="*/ 103 h 103"/>
                <a:gd name="T6" fmla="*/ 0 w 108"/>
                <a:gd name="T7" fmla="*/ 20 h 103"/>
                <a:gd name="T8" fmla="*/ 50 w 108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50" y="0"/>
                  </a:moveTo>
                  <a:cubicBezTo>
                    <a:pt x="108" y="58"/>
                    <a:pt x="108" y="58"/>
                    <a:pt x="108" y="58"/>
                  </a:cubicBezTo>
                  <a:cubicBezTo>
                    <a:pt x="79" y="83"/>
                    <a:pt x="41" y="100"/>
                    <a:pt x="0" y="10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8" y="18"/>
                    <a:pt x="36" y="11"/>
                    <a:pt x="5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8E42C6BA-4D47-4FC6-A82E-E16950159571}"/>
              </a:ext>
            </a:extLst>
          </p:cNvPr>
          <p:cNvSpPr txBox="1"/>
          <p:nvPr/>
        </p:nvSpPr>
        <p:spPr>
          <a:xfrm>
            <a:off x="7425319" y="4042693"/>
            <a:ext cx="113545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Segoe UI"/>
              </a:rPr>
              <a:t>PROPHI</a:t>
            </a:r>
            <a:endParaRPr lang="en-US" sz="1200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7EC010D9-716C-4DFE-9BAE-AA15065FC16D}"/>
              </a:ext>
            </a:extLst>
          </p:cNvPr>
          <p:cNvSpPr txBox="1"/>
          <p:nvPr/>
        </p:nvSpPr>
        <p:spPr>
          <a:xfrm>
            <a:off x="7792776" y="489591"/>
            <a:ext cx="2082744" cy="70788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Глубокое знание предмета</a:t>
            </a:r>
          </a:p>
          <a:p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1EE48EA5-D88A-4508-AFEA-2271AF4BE0B5}"/>
              </a:ext>
            </a:extLst>
          </p:cNvPr>
          <p:cNvSpPr txBox="1"/>
          <p:nvPr/>
        </p:nvSpPr>
        <p:spPr>
          <a:xfrm>
            <a:off x="7185527" y="570396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0368B741-9BE2-408D-8EC8-FDFFCCA130F2}"/>
              </a:ext>
            </a:extLst>
          </p:cNvPr>
          <p:cNvSpPr txBox="1"/>
          <p:nvPr/>
        </p:nvSpPr>
        <p:spPr>
          <a:xfrm>
            <a:off x="9436608" y="2226406"/>
            <a:ext cx="2023872" cy="123110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Наличие положительного опыта в конкурсном движении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BE3EAFD8-9627-4572-8B9B-23679360B532}"/>
              </a:ext>
            </a:extLst>
          </p:cNvPr>
          <p:cNvSpPr txBox="1"/>
          <p:nvPr/>
        </p:nvSpPr>
        <p:spPr>
          <a:xfrm>
            <a:off x="8802784" y="2064820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FB3CA6C2-D2A0-4481-9944-D320259C88C6}"/>
              </a:ext>
            </a:extLst>
          </p:cNvPr>
          <p:cNvSpPr txBox="1"/>
          <p:nvPr/>
        </p:nvSpPr>
        <p:spPr>
          <a:xfrm>
            <a:off x="8229600" y="5753746"/>
            <a:ext cx="3413760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Высокий уровень коммуникативной культуры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A2337708-EDAE-40E7-8891-75CBA660690D}"/>
              </a:ext>
            </a:extLst>
          </p:cNvPr>
          <p:cNvSpPr txBox="1"/>
          <p:nvPr/>
        </p:nvSpPr>
        <p:spPr>
          <a:xfrm>
            <a:off x="7466485" y="5702163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B51B4813-5B76-42C9-9FF7-617D29BC549A}"/>
              </a:ext>
            </a:extLst>
          </p:cNvPr>
          <p:cNvSpPr txBox="1"/>
          <p:nvPr/>
        </p:nvSpPr>
        <p:spPr>
          <a:xfrm flipH="1">
            <a:off x="268224" y="5567260"/>
            <a:ext cx="3584448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 algn="r"/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B64B9EB9-7DD4-495F-B339-4B8ECB2FC66C}"/>
              </a:ext>
            </a:extLst>
          </p:cNvPr>
          <p:cNvSpPr txBox="1"/>
          <p:nvPr/>
        </p:nvSpPr>
        <p:spPr>
          <a:xfrm flipH="1">
            <a:off x="4118270" y="5702163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CCFCD813-4834-439C-AB96-3288C83DE75D}"/>
              </a:ext>
            </a:extLst>
          </p:cNvPr>
          <p:cNvSpPr txBox="1"/>
          <p:nvPr/>
        </p:nvSpPr>
        <p:spPr>
          <a:xfrm>
            <a:off x="9351264" y="4217192"/>
            <a:ext cx="2609088" cy="95410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Наличие положительного опыта в проектной деятельности </a:t>
            </a:r>
          </a:p>
          <a:p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20CAF368-9B31-4264-AC8A-F40CB7BC79DC}"/>
              </a:ext>
            </a:extLst>
          </p:cNvPr>
          <p:cNvSpPr txBox="1"/>
          <p:nvPr/>
        </p:nvSpPr>
        <p:spPr>
          <a:xfrm>
            <a:off x="8797237" y="3820084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875E7094-ED57-4D45-8048-22D386090B54}"/>
              </a:ext>
            </a:extLst>
          </p:cNvPr>
          <p:cNvSpPr txBox="1"/>
          <p:nvPr/>
        </p:nvSpPr>
        <p:spPr>
          <a:xfrm>
            <a:off x="195072" y="3365913"/>
            <a:ext cx="2609088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400" dirty="0" smtClean="0"/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Дисциплинированность, умение слушать, ответственность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FD89B67D-4950-441B-8E3E-BDD4BAEE1098}"/>
              </a:ext>
            </a:extLst>
          </p:cNvPr>
          <p:cNvSpPr txBox="1"/>
          <p:nvPr/>
        </p:nvSpPr>
        <p:spPr>
          <a:xfrm>
            <a:off x="2787518" y="3820084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06</a:t>
            </a:r>
          </a:p>
        </p:txBody>
      </p:sp>
      <p:grpSp>
        <p:nvGrpSpPr>
          <p:cNvPr id="5" name="Group 118">
            <a:extLst>
              <a:ext uri="{FF2B5EF4-FFF2-40B4-BE49-F238E27FC236}">
                <a16:creationId xmlns="" xmlns:a16="http://schemas.microsoft.com/office/drawing/2014/main" id="{6CEC2F48-A89B-4A58-BFCC-D6AA65C2EE04}"/>
              </a:ext>
            </a:extLst>
          </p:cNvPr>
          <p:cNvGrpSpPr/>
          <p:nvPr/>
        </p:nvGrpSpPr>
        <p:grpSpPr>
          <a:xfrm>
            <a:off x="3973699" y="4008313"/>
            <a:ext cx="347678" cy="345758"/>
            <a:chOff x="5465763" y="3068638"/>
            <a:chExt cx="287337" cy="285750"/>
          </a:xfrm>
          <a:solidFill>
            <a:schemeClr val="bg1"/>
          </a:solidFill>
        </p:grpSpPr>
        <p:sp>
          <p:nvSpPr>
            <p:cNvPr id="120" name="Freeform 617">
              <a:extLst>
                <a:ext uri="{FF2B5EF4-FFF2-40B4-BE49-F238E27FC236}">
                  <a16:creationId xmlns="" xmlns:a16="http://schemas.microsoft.com/office/drawing/2014/main" id="{31476437-2549-4344-AACF-64D02E887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3068638"/>
              <a:ext cx="119063" cy="38100"/>
            </a:xfrm>
            <a:custGeom>
              <a:avLst/>
              <a:gdLst>
                <a:gd name="T0" fmla="*/ 375 w 375"/>
                <a:gd name="T1" fmla="*/ 62 h 120"/>
                <a:gd name="T2" fmla="*/ 374 w 375"/>
                <a:gd name="T3" fmla="*/ 62 h 120"/>
                <a:gd name="T4" fmla="*/ 373 w 375"/>
                <a:gd name="T5" fmla="*/ 61 h 120"/>
                <a:gd name="T6" fmla="*/ 193 w 375"/>
                <a:gd name="T7" fmla="*/ 1 h 120"/>
                <a:gd name="T8" fmla="*/ 188 w 375"/>
                <a:gd name="T9" fmla="*/ 0 h 120"/>
                <a:gd name="T10" fmla="*/ 183 w 375"/>
                <a:gd name="T11" fmla="*/ 1 h 120"/>
                <a:gd name="T12" fmla="*/ 2 w 375"/>
                <a:gd name="T13" fmla="*/ 61 h 120"/>
                <a:gd name="T14" fmla="*/ 1 w 375"/>
                <a:gd name="T15" fmla="*/ 62 h 120"/>
                <a:gd name="T16" fmla="*/ 0 w 375"/>
                <a:gd name="T17" fmla="*/ 62 h 120"/>
                <a:gd name="T18" fmla="*/ 188 w 375"/>
                <a:gd name="T19" fmla="*/ 120 h 120"/>
                <a:gd name="T20" fmla="*/ 375 w 375"/>
                <a:gd name="T21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120">
                  <a:moveTo>
                    <a:pt x="375" y="62"/>
                  </a:moveTo>
                  <a:lnTo>
                    <a:pt x="374" y="62"/>
                  </a:lnTo>
                  <a:lnTo>
                    <a:pt x="373" y="61"/>
                  </a:lnTo>
                  <a:lnTo>
                    <a:pt x="193" y="1"/>
                  </a:lnTo>
                  <a:lnTo>
                    <a:pt x="188" y="0"/>
                  </a:lnTo>
                  <a:lnTo>
                    <a:pt x="183" y="1"/>
                  </a:lnTo>
                  <a:lnTo>
                    <a:pt x="2" y="61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188" y="120"/>
                  </a:lnTo>
                  <a:lnTo>
                    <a:pt x="37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18">
              <a:extLst>
                <a:ext uri="{FF2B5EF4-FFF2-40B4-BE49-F238E27FC236}">
                  <a16:creationId xmlns="" xmlns:a16="http://schemas.microsoft.com/office/drawing/2014/main" id="{CC7E21F6-446A-4096-8C14-B1C5DFEAB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3097213"/>
              <a:ext cx="57150" cy="93663"/>
            </a:xfrm>
            <a:custGeom>
              <a:avLst/>
              <a:gdLst>
                <a:gd name="T0" fmla="*/ 181 w 181"/>
                <a:gd name="T1" fmla="*/ 210 h 295"/>
                <a:gd name="T2" fmla="*/ 181 w 181"/>
                <a:gd name="T3" fmla="*/ 0 h 295"/>
                <a:gd name="T4" fmla="*/ 0 w 181"/>
                <a:gd name="T5" fmla="*/ 56 h 295"/>
                <a:gd name="T6" fmla="*/ 0 w 181"/>
                <a:gd name="T7" fmla="*/ 295 h 295"/>
                <a:gd name="T8" fmla="*/ 171 w 181"/>
                <a:gd name="T9" fmla="*/ 224 h 295"/>
                <a:gd name="T10" fmla="*/ 174 w 181"/>
                <a:gd name="T11" fmla="*/ 222 h 295"/>
                <a:gd name="T12" fmla="*/ 178 w 181"/>
                <a:gd name="T13" fmla="*/ 219 h 295"/>
                <a:gd name="T14" fmla="*/ 180 w 181"/>
                <a:gd name="T15" fmla="*/ 215 h 295"/>
                <a:gd name="T16" fmla="*/ 181 w 181"/>
                <a:gd name="T17" fmla="*/ 2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181" y="210"/>
                  </a:moveTo>
                  <a:lnTo>
                    <a:pt x="181" y="0"/>
                  </a:lnTo>
                  <a:lnTo>
                    <a:pt x="0" y="56"/>
                  </a:lnTo>
                  <a:lnTo>
                    <a:pt x="0" y="295"/>
                  </a:lnTo>
                  <a:lnTo>
                    <a:pt x="171" y="224"/>
                  </a:lnTo>
                  <a:lnTo>
                    <a:pt x="174" y="222"/>
                  </a:lnTo>
                  <a:lnTo>
                    <a:pt x="178" y="219"/>
                  </a:lnTo>
                  <a:lnTo>
                    <a:pt x="180" y="215"/>
                  </a:lnTo>
                  <a:lnTo>
                    <a:pt x="18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19">
              <a:extLst>
                <a:ext uri="{FF2B5EF4-FFF2-40B4-BE49-F238E27FC236}">
                  <a16:creationId xmlns="" xmlns:a16="http://schemas.microsoft.com/office/drawing/2014/main" id="{88B93B54-1D47-468D-B35E-EAEE0102E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3097213"/>
              <a:ext cx="57150" cy="93663"/>
            </a:xfrm>
            <a:custGeom>
              <a:avLst/>
              <a:gdLst>
                <a:gd name="T0" fmla="*/ 9 w 181"/>
                <a:gd name="T1" fmla="*/ 224 h 295"/>
                <a:gd name="T2" fmla="*/ 181 w 181"/>
                <a:gd name="T3" fmla="*/ 295 h 295"/>
                <a:gd name="T4" fmla="*/ 181 w 181"/>
                <a:gd name="T5" fmla="*/ 56 h 295"/>
                <a:gd name="T6" fmla="*/ 0 w 181"/>
                <a:gd name="T7" fmla="*/ 0 h 295"/>
                <a:gd name="T8" fmla="*/ 0 w 181"/>
                <a:gd name="T9" fmla="*/ 210 h 295"/>
                <a:gd name="T10" fmla="*/ 0 w 181"/>
                <a:gd name="T11" fmla="*/ 215 h 295"/>
                <a:gd name="T12" fmla="*/ 2 w 181"/>
                <a:gd name="T13" fmla="*/ 219 h 295"/>
                <a:gd name="T14" fmla="*/ 6 w 181"/>
                <a:gd name="T15" fmla="*/ 222 h 295"/>
                <a:gd name="T16" fmla="*/ 9 w 181"/>
                <a:gd name="T17" fmla="*/ 2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9" y="224"/>
                  </a:moveTo>
                  <a:lnTo>
                    <a:pt x="181" y="295"/>
                  </a:lnTo>
                  <a:lnTo>
                    <a:pt x="181" y="56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2" y="219"/>
                  </a:lnTo>
                  <a:lnTo>
                    <a:pt x="6" y="222"/>
                  </a:lnTo>
                  <a:lnTo>
                    <a:pt x="9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20">
              <a:extLst>
                <a:ext uri="{FF2B5EF4-FFF2-40B4-BE49-F238E27FC236}">
                  <a16:creationId xmlns="" xmlns:a16="http://schemas.microsoft.com/office/drawing/2014/main" id="{5BAF4535-A358-4E5E-B96F-64E16FB1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5" y="3217863"/>
              <a:ext cx="47625" cy="77788"/>
            </a:xfrm>
            <a:custGeom>
              <a:avLst/>
              <a:gdLst>
                <a:gd name="T0" fmla="*/ 0 w 150"/>
                <a:gd name="T1" fmla="*/ 67 h 249"/>
                <a:gd name="T2" fmla="*/ 0 w 150"/>
                <a:gd name="T3" fmla="*/ 249 h 249"/>
                <a:gd name="T4" fmla="*/ 141 w 150"/>
                <a:gd name="T5" fmla="*/ 177 h 249"/>
                <a:gd name="T6" fmla="*/ 146 w 150"/>
                <a:gd name="T7" fmla="*/ 175 h 249"/>
                <a:gd name="T8" fmla="*/ 148 w 150"/>
                <a:gd name="T9" fmla="*/ 171 h 249"/>
                <a:gd name="T10" fmla="*/ 149 w 150"/>
                <a:gd name="T11" fmla="*/ 168 h 249"/>
                <a:gd name="T12" fmla="*/ 150 w 150"/>
                <a:gd name="T13" fmla="*/ 164 h 249"/>
                <a:gd name="T14" fmla="*/ 150 w 150"/>
                <a:gd name="T15" fmla="*/ 0 h 249"/>
                <a:gd name="T16" fmla="*/ 0 w 150"/>
                <a:gd name="T17" fmla="*/ 6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49">
                  <a:moveTo>
                    <a:pt x="0" y="67"/>
                  </a:moveTo>
                  <a:lnTo>
                    <a:pt x="0" y="249"/>
                  </a:lnTo>
                  <a:lnTo>
                    <a:pt x="141" y="177"/>
                  </a:lnTo>
                  <a:lnTo>
                    <a:pt x="146" y="175"/>
                  </a:lnTo>
                  <a:lnTo>
                    <a:pt x="148" y="171"/>
                  </a:lnTo>
                  <a:lnTo>
                    <a:pt x="149" y="168"/>
                  </a:lnTo>
                  <a:lnTo>
                    <a:pt x="150" y="164"/>
                  </a:lnTo>
                  <a:lnTo>
                    <a:pt x="150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21">
              <a:extLst>
                <a:ext uri="{FF2B5EF4-FFF2-40B4-BE49-F238E27FC236}">
                  <a16:creationId xmlns="" xmlns:a16="http://schemas.microsoft.com/office/drawing/2014/main" id="{2441576E-579A-466A-BC8D-5786FFFD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3192463"/>
              <a:ext cx="88900" cy="38100"/>
            </a:xfrm>
            <a:custGeom>
              <a:avLst/>
              <a:gdLst>
                <a:gd name="T0" fmla="*/ 146 w 281"/>
                <a:gd name="T1" fmla="*/ 2 h 120"/>
                <a:gd name="T2" fmla="*/ 143 w 281"/>
                <a:gd name="T3" fmla="*/ 0 h 120"/>
                <a:gd name="T4" fmla="*/ 141 w 281"/>
                <a:gd name="T5" fmla="*/ 0 h 120"/>
                <a:gd name="T6" fmla="*/ 138 w 281"/>
                <a:gd name="T7" fmla="*/ 0 h 120"/>
                <a:gd name="T8" fmla="*/ 134 w 281"/>
                <a:gd name="T9" fmla="*/ 2 h 120"/>
                <a:gd name="T10" fmla="*/ 0 w 281"/>
                <a:gd name="T11" fmla="*/ 55 h 120"/>
                <a:gd name="T12" fmla="*/ 141 w 281"/>
                <a:gd name="T13" fmla="*/ 120 h 120"/>
                <a:gd name="T14" fmla="*/ 281 w 281"/>
                <a:gd name="T15" fmla="*/ 55 h 120"/>
                <a:gd name="T16" fmla="*/ 146 w 281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120">
                  <a:moveTo>
                    <a:pt x="146" y="2"/>
                  </a:moveTo>
                  <a:lnTo>
                    <a:pt x="143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0" y="55"/>
                  </a:lnTo>
                  <a:lnTo>
                    <a:pt x="141" y="120"/>
                  </a:lnTo>
                  <a:lnTo>
                    <a:pt x="281" y="55"/>
                  </a:lnTo>
                  <a:lnTo>
                    <a:pt x="1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22">
              <a:extLst>
                <a:ext uri="{FF2B5EF4-FFF2-40B4-BE49-F238E27FC236}">
                  <a16:creationId xmlns="" xmlns:a16="http://schemas.microsoft.com/office/drawing/2014/main" id="{19695278-A013-4960-87D7-57B0B02D1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5" y="3217863"/>
              <a:ext cx="47625" cy="77788"/>
            </a:xfrm>
            <a:custGeom>
              <a:avLst/>
              <a:gdLst>
                <a:gd name="T0" fmla="*/ 0 w 151"/>
                <a:gd name="T1" fmla="*/ 164 h 249"/>
                <a:gd name="T2" fmla="*/ 1 w 151"/>
                <a:gd name="T3" fmla="*/ 167 h 249"/>
                <a:gd name="T4" fmla="*/ 2 w 151"/>
                <a:gd name="T5" fmla="*/ 171 h 249"/>
                <a:gd name="T6" fmla="*/ 5 w 151"/>
                <a:gd name="T7" fmla="*/ 175 h 249"/>
                <a:gd name="T8" fmla="*/ 8 w 151"/>
                <a:gd name="T9" fmla="*/ 177 h 249"/>
                <a:gd name="T10" fmla="*/ 151 w 151"/>
                <a:gd name="T11" fmla="*/ 249 h 249"/>
                <a:gd name="T12" fmla="*/ 151 w 151"/>
                <a:gd name="T13" fmla="*/ 67 h 249"/>
                <a:gd name="T14" fmla="*/ 0 w 151"/>
                <a:gd name="T15" fmla="*/ 0 h 249"/>
                <a:gd name="T16" fmla="*/ 0 w 151"/>
                <a:gd name="T17" fmla="*/ 16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249">
                  <a:moveTo>
                    <a:pt x="0" y="164"/>
                  </a:moveTo>
                  <a:lnTo>
                    <a:pt x="1" y="167"/>
                  </a:lnTo>
                  <a:lnTo>
                    <a:pt x="2" y="171"/>
                  </a:lnTo>
                  <a:lnTo>
                    <a:pt x="5" y="175"/>
                  </a:lnTo>
                  <a:lnTo>
                    <a:pt x="8" y="177"/>
                  </a:lnTo>
                  <a:lnTo>
                    <a:pt x="151" y="249"/>
                  </a:lnTo>
                  <a:lnTo>
                    <a:pt x="151" y="67"/>
                  </a:lnTo>
                  <a:lnTo>
                    <a:pt x="0" y="0"/>
                  </a:lnTo>
                  <a:lnTo>
                    <a:pt x="0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23">
              <a:extLst>
                <a:ext uri="{FF2B5EF4-FFF2-40B4-BE49-F238E27FC236}">
                  <a16:creationId xmlns="" xmlns:a16="http://schemas.microsoft.com/office/drawing/2014/main" id="{A0C58633-50F9-40C3-974D-AF40EDE6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3201988"/>
              <a:ext cx="144463" cy="47625"/>
            </a:xfrm>
            <a:custGeom>
              <a:avLst/>
              <a:gdLst>
                <a:gd name="T0" fmla="*/ 231 w 452"/>
                <a:gd name="T1" fmla="*/ 2 h 151"/>
                <a:gd name="T2" fmla="*/ 225 w 452"/>
                <a:gd name="T3" fmla="*/ 0 h 151"/>
                <a:gd name="T4" fmla="*/ 221 w 452"/>
                <a:gd name="T5" fmla="*/ 2 h 151"/>
                <a:gd name="T6" fmla="*/ 0 w 452"/>
                <a:gd name="T7" fmla="*/ 70 h 151"/>
                <a:gd name="T8" fmla="*/ 225 w 452"/>
                <a:gd name="T9" fmla="*/ 151 h 151"/>
                <a:gd name="T10" fmla="*/ 452 w 452"/>
                <a:gd name="T11" fmla="*/ 70 h 151"/>
                <a:gd name="T12" fmla="*/ 231 w 452"/>
                <a:gd name="T13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51">
                  <a:moveTo>
                    <a:pt x="231" y="2"/>
                  </a:moveTo>
                  <a:lnTo>
                    <a:pt x="225" y="0"/>
                  </a:lnTo>
                  <a:lnTo>
                    <a:pt x="221" y="2"/>
                  </a:lnTo>
                  <a:lnTo>
                    <a:pt x="0" y="70"/>
                  </a:lnTo>
                  <a:lnTo>
                    <a:pt x="225" y="151"/>
                  </a:lnTo>
                  <a:lnTo>
                    <a:pt x="452" y="70"/>
                  </a:lnTo>
                  <a:lnTo>
                    <a:pt x="2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24">
              <a:extLst>
                <a:ext uri="{FF2B5EF4-FFF2-40B4-BE49-F238E27FC236}">
                  <a16:creationId xmlns="" xmlns:a16="http://schemas.microsoft.com/office/drawing/2014/main" id="{7A4990D9-32F1-440A-8953-DB26A954D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3230563"/>
              <a:ext cx="76200" cy="123825"/>
            </a:xfrm>
            <a:custGeom>
              <a:avLst/>
              <a:gdLst>
                <a:gd name="T0" fmla="*/ 0 w 240"/>
                <a:gd name="T1" fmla="*/ 285 h 386"/>
                <a:gd name="T2" fmla="*/ 1 w 240"/>
                <a:gd name="T3" fmla="*/ 289 h 386"/>
                <a:gd name="T4" fmla="*/ 2 w 240"/>
                <a:gd name="T5" fmla="*/ 294 h 386"/>
                <a:gd name="T6" fmla="*/ 5 w 240"/>
                <a:gd name="T7" fmla="*/ 297 h 386"/>
                <a:gd name="T8" fmla="*/ 10 w 240"/>
                <a:gd name="T9" fmla="*/ 299 h 386"/>
                <a:gd name="T10" fmla="*/ 240 w 240"/>
                <a:gd name="T11" fmla="*/ 386 h 386"/>
                <a:gd name="T12" fmla="*/ 240 w 240"/>
                <a:gd name="T13" fmla="*/ 84 h 386"/>
                <a:gd name="T14" fmla="*/ 0 w 240"/>
                <a:gd name="T15" fmla="*/ 0 h 386"/>
                <a:gd name="T16" fmla="*/ 0 w 240"/>
                <a:gd name="T17" fmla="*/ 2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86">
                  <a:moveTo>
                    <a:pt x="0" y="285"/>
                  </a:moveTo>
                  <a:lnTo>
                    <a:pt x="1" y="289"/>
                  </a:lnTo>
                  <a:lnTo>
                    <a:pt x="2" y="294"/>
                  </a:lnTo>
                  <a:lnTo>
                    <a:pt x="5" y="297"/>
                  </a:lnTo>
                  <a:lnTo>
                    <a:pt x="10" y="299"/>
                  </a:lnTo>
                  <a:lnTo>
                    <a:pt x="240" y="386"/>
                  </a:lnTo>
                  <a:lnTo>
                    <a:pt x="240" y="84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25">
              <a:extLst>
                <a:ext uri="{FF2B5EF4-FFF2-40B4-BE49-F238E27FC236}">
                  <a16:creationId xmlns="" xmlns:a16="http://schemas.microsoft.com/office/drawing/2014/main" id="{B5325FE8-EB02-4310-84FA-6CB44FE5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230563"/>
              <a:ext cx="76200" cy="123825"/>
            </a:xfrm>
            <a:custGeom>
              <a:avLst/>
              <a:gdLst>
                <a:gd name="T0" fmla="*/ 0 w 241"/>
                <a:gd name="T1" fmla="*/ 386 h 386"/>
                <a:gd name="T2" fmla="*/ 231 w 241"/>
                <a:gd name="T3" fmla="*/ 299 h 386"/>
                <a:gd name="T4" fmla="*/ 235 w 241"/>
                <a:gd name="T5" fmla="*/ 297 h 386"/>
                <a:gd name="T6" fmla="*/ 238 w 241"/>
                <a:gd name="T7" fmla="*/ 294 h 386"/>
                <a:gd name="T8" fmla="*/ 239 w 241"/>
                <a:gd name="T9" fmla="*/ 289 h 386"/>
                <a:gd name="T10" fmla="*/ 241 w 241"/>
                <a:gd name="T11" fmla="*/ 285 h 386"/>
                <a:gd name="T12" fmla="*/ 241 w 241"/>
                <a:gd name="T13" fmla="*/ 0 h 386"/>
                <a:gd name="T14" fmla="*/ 0 w 241"/>
                <a:gd name="T15" fmla="*/ 84 h 386"/>
                <a:gd name="T16" fmla="*/ 0 w 241"/>
                <a:gd name="T1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386">
                  <a:moveTo>
                    <a:pt x="0" y="386"/>
                  </a:moveTo>
                  <a:lnTo>
                    <a:pt x="231" y="299"/>
                  </a:lnTo>
                  <a:lnTo>
                    <a:pt x="235" y="297"/>
                  </a:lnTo>
                  <a:lnTo>
                    <a:pt x="238" y="294"/>
                  </a:lnTo>
                  <a:lnTo>
                    <a:pt x="239" y="289"/>
                  </a:lnTo>
                  <a:lnTo>
                    <a:pt x="241" y="285"/>
                  </a:lnTo>
                  <a:lnTo>
                    <a:pt x="241" y="0"/>
                  </a:lnTo>
                  <a:lnTo>
                    <a:pt x="0" y="84"/>
                  </a:lnTo>
                  <a:lnTo>
                    <a:pt x="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28">
            <a:extLst>
              <a:ext uri="{FF2B5EF4-FFF2-40B4-BE49-F238E27FC236}">
                <a16:creationId xmlns="" xmlns:a16="http://schemas.microsoft.com/office/drawing/2014/main" id="{C1F4C45B-7DA1-4860-98E6-0B86D4048772}"/>
              </a:ext>
            </a:extLst>
          </p:cNvPr>
          <p:cNvGrpSpPr/>
          <p:nvPr/>
        </p:nvGrpSpPr>
        <p:grpSpPr>
          <a:xfrm>
            <a:off x="6727108" y="5145757"/>
            <a:ext cx="336153" cy="334233"/>
            <a:chOff x="4319588" y="3068638"/>
            <a:chExt cx="277813" cy="276225"/>
          </a:xfrm>
          <a:solidFill>
            <a:schemeClr val="bg1"/>
          </a:solidFill>
        </p:grpSpPr>
        <p:sp>
          <p:nvSpPr>
            <p:cNvPr id="130" name="Freeform 761">
              <a:extLst>
                <a:ext uri="{FF2B5EF4-FFF2-40B4-BE49-F238E27FC236}">
                  <a16:creationId xmlns="" xmlns:a16="http://schemas.microsoft.com/office/drawing/2014/main" id="{64A26402-E5AF-4DAB-92DF-D23DEF614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068638"/>
              <a:ext cx="85725" cy="85725"/>
            </a:xfrm>
            <a:custGeom>
              <a:avLst/>
              <a:gdLst>
                <a:gd name="T0" fmla="*/ 256 w 271"/>
                <a:gd name="T1" fmla="*/ 0 h 271"/>
                <a:gd name="T2" fmla="*/ 16 w 271"/>
                <a:gd name="T3" fmla="*/ 0 h 271"/>
                <a:gd name="T4" fmla="*/ 13 w 271"/>
                <a:gd name="T5" fmla="*/ 0 h 271"/>
                <a:gd name="T6" fmla="*/ 9 w 271"/>
                <a:gd name="T7" fmla="*/ 1 h 271"/>
                <a:gd name="T8" fmla="*/ 7 w 271"/>
                <a:gd name="T9" fmla="*/ 3 h 271"/>
                <a:gd name="T10" fmla="*/ 5 w 271"/>
                <a:gd name="T11" fmla="*/ 4 h 271"/>
                <a:gd name="T12" fmla="*/ 3 w 271"/>
                <a:gd name="T13" fmla="*/ 6 h 271"/>
                <a:gd name="T14" fmla="*/ 2 w 271"/>
                <a:gd name="T15" fmla="*/ 10 h 271"/>
                <a:gd name="T16" fmla="*/ 1 w 271"/>
                <a:gd name="T17" fmla="*/ 12 h 271"/>
                <a:gd name="T18" fmla="*/ 0 w 271"/>
                <a:gd name="T19" fmla="*/ 15 h 271"/>
                <a:gd name="T20" fmla="*/ 0 w 271"/>
                <a:gd name="T21" fmla="*/ 256 h 271"/>
                <a:gd name="T22" fmla="*/ 1 w 271"/>
                <a:gd name="T23" fmla="*/ 260 h 271"/>
                <a:gd name="T24" fmla="*/ 2 w 271"/>
                <a:gd name="T25" fmla="*/ 262 h 271"/>
                <a:gd name="T26" fmla="*/ 3 w 271"/>
                <a:gd name="T27" fmla="*/ 265 h 271"/>
                <a:gd name="T28" fmla="*/ 5 w 271"/>
                <a:gd name="T29" fmla="*/ 267 h 271"/>
                <a:gd name="T30" fmla="*/ 7 w 271"/>
                <a:gd name="T31" fmla="*/ 268 h 271"/>
                <a:gd name="T32" fmla="*/ 9 w 271"/>
                <a:gd name="T33" fmla="*/ 270 h 271"/>
                <a:gd name="T34" fmla="*/ 13 w 271"/>
                <a:gd name="T35" fmla="*/ 271 h 271"/>
                <a:gd name="T36" fmla="*/ 16 w 271"/>
                <a:gd name="T37" fmla="*/ 271 h 271"/>
                <a:gd name="T38" fmla="*/ 256 w 271"/>
                <a:gd name="T39" fmla="*/ 271 h 271"/>
                <a:gd name="T40" fmla="*/ 259 w 271"/>
                <a:gd name="T41" fmla="*/ 271 h 271"/>
                <a:gd name="T42" fmla="*/ 262 w 271"/>
                <a:gd name="T43" fmla="*/ 270 h 271"/>
                <a:gd name="T44" fmla="*/ 265 w 271"/>
                <a:gd name="T45" fmla="*/ 268 h 271"/>
                <a:gd name="T46" fmla="*/ 267 w 271"/>
                <a:gd name="T47" fmla="*/ 267 h 271"/>
                <a:gd name="T48" fmla="*/ 269 w 271"/>
                <a:gd name="T49" fmla="*/ 265 h 271"/>
                <a:gd name="T50" fmla="*/ 270 w 271"/>
                <a:gd name="T51" fmla="*/ 262 h 271"/>
                <a:gd name="T52" fmla="*/ 271 w 271"/>
                <a:gd name="T53" fmla="*/ 260 h 271"/>
                <a:gd name="T54" fmla="*/ 271 w 271"/>
                <a:gd name="T55" fmla="*/ 256 h 271"/>
                <a:gd name="T56" fmla="*/ 271 w 271"/>
                <a:gd name="T57" fmla="*/ 15 h 271"/>
                <a:gd name="T58" fmla="*/ 271 w 271"/>
                <a:gd name="T59" fmla="*/ 12 h 271"/>
                <a:gd name="T60" fmla="*/ 270 w 271"/>
                <a:gd name="T61" fmla="*/ 10 h 271"/>
                <a:gd name="T62" fmla="*/ 269 w 271"/>
                <a:gd name="T63" fmla="*/ 6 h 271"/>
                <a:gd name="T64" fmla="*/ 267 w 271"/>
                <a:gd name="T65" fmla="*/ 4 h 271"/>
                <a:gd name="T66" fmla="*/ 265 w 271"/>
                <a:gd name="T67" fmla="*/ 3 h 271"/>
                <a:gd name="T68" fmla="*/ 262 w 271"/>
                <a:gd name="T69" fmla="*/ 1 h 271"/>
                <a:gd name="T70" fmla="*/ 259 w 271"/>
                <a:gd name="T71" fmla="*/ 0 h 271"/>
                <a:gd name="T72" fmla="*/ 256 w 271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1" y="260"/>
                  </a:lnTo>
                  <a:lnTo>
                    <a:pt x="2" y="262"/>
                  </a:lnTo>
                  <a:lnTo>
                    <a:pt x="3" y="265"/>
                  </a:lnTo>
                  <a:lnTo>
                    <a:pt x="5" y="267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3" y="271"/>
                  </a:lnTo>
                  <a:lnTo>
                    <a:pt x="16" y="271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7"/>
                  </a:lnTo>
                  <a:lnTo>
                    <a:pt x="269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9" y="6"/>
                  </a:lnTo>
                  <a:lnTo>
                    <a:pt x="267" y="4"/>
                  </a:lnTo>
                  <a:lnTo>
                    <a:pt x="265" y="3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62">
              <a:extLst>
                <a:ext uri="{FF2B5EF4-FFF2-40B4-BE49-F238E27FC236}">
                  <a16:creationId xmlns="" xmlns:a16="http://schemas.microsoft.com/office/drawing/2014/main" id="{E368012F-9A7C-42DF-85A8-9F8D1418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068638"/>
              <a:ext cx="85725" cy="85725"/>
            </a:xfrm>
            <a:custGeom>
              <a:avLst/>
              <a:gdLst>
                <a:gd name="T0" fmla="*/ 256 w 271"/>
                <a:gd name="T1" fmla="*/ 0 h 271"/>
                <a:gd name="T2" fmla="*/ 15 w 271"/>
                <a:gd name="T3" fmla="*/ 0 h 271"/>
                <a:gd name="T4" fmla="*/ 12 w 271"/>
                <a:gd name="T5" fmla="*/ 0 h 271"/>
                <a:gd name="T6" fmla="*/ 10 w 271"/>
                <a:gd name="T7" fmla="*/ 1 h 271"/>
                <a:gd name="T8" fmla="*/ 7 w 271"/>
                <a:gd name="T9" fmla="*/ 3 h 271"/>
                <a:gd name="T10" fmla="*/ 4 w 271"/>
                <a:gd name="T11" fmla="*/ 4 h 271"/>
                <a:gd name="T12" fmla="*/ 3 w 271"/>
                <a:gd name="T13" fmla="*/ 6 h 271"/>
                <a:gd name="T14" fmla="*/ 1 w 271"/>
                <a:gd name="T15" fmla="*/ 10 h 271"/>
                <a:gd name="T16" fmla="*/ 0 w 271"/>
                <a:gd name="T17" fmla="*/ 12 h 271"/>
                <a:gd name="T18" fmla="*/ 0 w 271"/>
                <a:gd name="T19" fmla="*/ 15 h 271"/>
                <a:gd name="T20" fmla="*/ 0 w 271"/>
                <a:gd name="T21" fmla="*/ 256 h 271"/>
                <a:gd name="T22" fmla="*/ 0 w 271"/>
                <a:gd name="T23" fmla="*/ 260 h 271"/>
                <a:gd name="T24" fmla="*/ 1 w 271"/>
                <a:gd name="T25" fmla="*/ 262 h 271"/>
                <a:gd name="T26" fmla="*/ 3 w 271"/>
                <a:gd name="T27" fmla="*/ 265 h 271"/>
                <a:gd name="T28" fmla="*/ 4 w 271"/>
                <a:gd name="T29" fmla="*/ 267 h 271"/>
                <a:gd name="T30" fmla="*/ 7 w 271"/>
                <a:gd name="T31" fmla="*/ 268 h 271"/>
                <a:gd name="T32" fmla="*/ 10 w 271"/>
                <a:gd name="T33" fmla="*/ 270 h 271"/>
                <a:gd name="T34" fmla="*/ 12 w 271"/>
                <a:gd name="T35" fmla="*/ 271 h 271"/>
                <a:gd name="T36" fmla="*/ 15 w 271"/>
                <a:gd name="T37" fmla="*/ 271 h 271"/>
                <a:gd name="T38" fmla="*/ 256 w 271"/>
                <a:gd name="T39" fmla="*/ 271 h 271"/>
                <a:gd name="T40" fmla="*/ 260 w 271"/>
                <a:gd name="T41" fmla="*/ 271 h 271"/>
                <a:gd name="T42" fmla="*/ 262 w 271"/>
                <a:gd name="T43" fmla="*/ 270 h 271"/>
                <a:gd name="T44" fmla="*/ 265 w 271"/>
                <a:gd name="T45" fmla="*/ 268 h 271"/>
                <a:gd name="T46" fmla="*/ 267 w 271"/>
                <a:gd name="T47" fmla="*/ 267 h 271"/>
                <a:gd name="T48" fmla="*/ 268 w 271"/>
                <a:gd name="T49" fmla="*/ 265 h 271"/>
                <a:gd name="T50" fmla="*/ 270 w 271"/>
                <a:gd name="T51" fmla="*/ 262 h 271"/>
                <a:gd name="T52" fmla="*/ 271 w 271"/>
                <a:gd name="T53" fmla="*/ 260 h 271"/>
                <a:gd name="T54" fmla="*/ 271 w 271"/>
                <a:gd name="T55" fmla="*/ 256 h 271"/>
                <a:gd name="T56" fmla="*/ 271 w 271"/>
                <a:gd name="T57" fmla="*/ 15 h 271"/>
                <a:gd name="T58" fmla="*/ 271 w 271"/>
                <a:gd name="T59" fmla="*/ 12 h 271"/>
                <a:gd name="T60" fmla="*/ 270 w 271"/>
                <a:gd name="T61" fmla="*/ 10 h 271"/>
                <a:gd name="T62" fmla="*/ 268 w 271"/>
                <a:gd name="T63" fmla="*/ 6 h 271"/>
                <a:gd name="T64" fmla="*/ 267 w 271"/>
                <a:gd name="T65" fmla="*/ 4 h 271"/>
                <a:gd name="T66" fmla="*/ 265 w 271"/>
                <a:gd name="T67" fmla="*/ 3 h 271"/>
                <a:gd name="T68" fmla="*/ 262 w 271"/>
                <a:gd name="T69" fmla="*/ 1 h 271"/>
                <a:gd name="T70" fmla="*/ 260 w 271"/>
                <a:gd name="T71" fmla="*/ 0 h 271"/>
                <a:gd name="T72" fmla="*/ 256 w 271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1" y="262"/>
                  </a:lnTo>
                  <a:lnTo>
                    <a:pt x="3" y="265"/>
                  </a:lnTo>
                  <a:lnTo>
                    <a:pt x="4" y="267"/>
                  </a:lnTo>
                  <a:lnTo>
                    <a:pt x="7" y="268"/>
                  </a:lnTo>
                  <a:lnTo>
                    <a:pt x="10" y="270"/>
                  </a:lnTo>
                  <a:lnTo>
                    <a:pt x="12" y="271"/>
                  </a:lnTo>
                  <a:lnTo>
                    <a:pt x="15" y="271"/>
                  </a:lnTo>
                  <a:lnTo>
                    <a:pt x="256" y="271"/>
                  </a:lnTo>
                  <a:lnTo>
                    <a:pt x="260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7"/>
                  </a:lnTo>
                  <a:lnTo>
                    <a:pt x="268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8" y="6"/>
                  </a:lnTo>
                  <a:lnTo>
                    <a:pt x="267" y="4"/>
                  </a:lnTo>
                  <a:lnTo>
                    <a:pt x="265" y="3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63">
              <a:extLst>
                <a:ext uri="{FF2B5EF4-FFF2-40B4-BE49-F238E27FC236}">
                  <a16:creationId xmlns="" xmlns:a16="http://schemas.microsoft.com/office/drawing/2014/main" id="{8759CAE8-0DCB-4A25-A790-72065D56F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068638"/>
              <a:ext cx="87313" cy="85725"/>
            </a:xfrm>
            <a:custGeom>
              <a:avLst/>
              <a:gdLst>
                <a:gd name="T0" fmla="*/ 256 w 272"/>
                <a:gd name="T1" fmla="*/ 0 h 271"/>
                <a:gd name="T2" fmla="*/ 15 w 272"/>
                <a:gd name="T3" fmla="*/ 0 h 271"/>
                <a:gd name="T4" fmla="*/ 12 w 272"/>
                <a:gd name="T5" fmla="*/ 0 h 271"/>
                <a:gd name="T6" fmla="*/ 9 w 272"/>
                <a:gd name="T7" fmla="*/ 1 h 271"/>
                <a:gd name="T8" fmla="*/ 7 w 272"/>
                <a:gd name="T9" fmla="*/ 3 h 271"/>
                <a:gd name="T10" fmla="*/ 5 w 272"/>
                <a:gd name="T11" fmla="*/ 4 h 271"/>
                <a:gd name="T12" fmla="*/ 3 w 272"/>
                <a:gd name="T13" fmla="*/ 6 h 271"/>
                <a:gd name="T14" fmla="*/ 2 w 272"/>
                <a:gd name="T15" fmla="*/ 10 h 271"/>
                <a:gd name="T16" fmla="*/ 0 w 272"/>
                <a:gd name="T17" fmla="*/ 12 h 271"/>
                <a:gd name="T18" fmla="*/ 0 w 272"/>
                <a:gd name="T19" fmla="*/ 15 h 271"/>
                <a:gd name="T20" fmla="*/ 0 w 272"/>
                <a:gd name="T21" fmla="*/ 256 h 271"/>
                <a:gd name="T22" fmla="*/ 0 w 272"/>
                <a:gd name="T23" fmla="*/ 260 h 271"/>
                <a:gd name="T24" fmla="*/ 2 w 272"/>
                <a:gd name="T25" fmla="*/ 262 h 271"/>
                <a:gd name="T26" fmla="*/ 3 w 272"/>
                <a:gd name="T27" fmla="*/ 265 h 271"/>
                <a:gd name="T28" fmla="*/ 5 w 272"/>
                <a:gd name="T29" fmla="*/ 267 h 271"/>
                <a:gd name="T30" fmla="*/ 7 w 272"/>
                <a:gd name="T31" fmla="*/ 268 h 271"/>
                <a:gd name="T32" fmla="*/ 9 w 272"/>
                <a:gd name="T33" fmla="*/ 270 h 271"/>
                <a:gd name="T34" fmla="*/ 12 w 272"/>
                <a:gd name="T35" fmla="*/ 271 h 271"/>
                <a:gd name="T36" fmla="*/ 15 w 272"/>
                <a:gd name="T37" fmla="*/ 271 h 271"/>
                <a:gd name="T38" fmla="*/ 256 w 272"/>
                <a:gd name="T39" fmla="*/ 271 h 271"/>
                <a:gd name="T40" fmla="*/ 259 w 272"/>
                <a:gd name="T41" fmla="*/ 271 h 271"/>
                <a:gd name="T42" fmla="*/ 262 w 272"/>
                <a:gd name="T43" fmla="*/ 270 h 271"/>
                <a:gd name="T44" fmla="*/ 264 w 272"/>
                <a:gd name="T45" fmla="*/ 268 h 271"/>
                <a:gd name="T46" fmla="*/ 266 w 272"/>
                <a:gd name="T47" fmla="*/ 267 h 271"/>
                <a:gd name="T48" fmla="*/ 269 w 272"/>
                <a:gd name="T49" fmla="*/ 265 h 271"/>
                <a:gd name="T50" fmla="*/ 270 w 272"/>
                <a:gd name="T51" fmla="*/ 262 h 271"/>
                <a:gd name="T52" fmla="*/ 271 w 272"/>
                <a:gd name="T53" fmla="*/ 260 h 271"/>
                <a:gd name="T54" fmla="*/ 271 w 272"/>
                <a:gd name="T55" fmla="*/ 256 h 271"/>
                <a:gd name="T56" fmla="*/ 272 w 272"/>
                <a:gd name="T57" fmla="*/ 15 h 271"/>
                <a:gd name="T58" fmla="*/ 271 w 272"/>
                <a:gd name="T59" fmla="*/ 12 h 271"/>
                <a:gd name="T60" fmla="*/ 270 w 272"/>
                <a:gd name="T61" fmla="*/ 10 h 271"/>
                <a:gd name="T62" fmla="*/ 269 w 272"/>
                <a:gd name="T63" fmla="*/ 6 h 271"/>
                <a:gd name="T64" fmla="*/ 266 w 272"/>
                <a:gd name="T65" fmla="*/ 4 h 271"/>
                <a:gd name="T66" fmla="*/ 264 w 272"/>
                <a:gd name="T67" fmla="*/ 3 h 271"/>
                <a:gd name="T68" fmla="*/ 262 w 272"/>
                <a:gd name="T69" fmla="*/ 1 h 271"/>
                <a:gd name="T70" fmla="*/ 259 w 272"/>
                <a:gd name="T71" fmla="*/ 0 h 271"/>
                <a:gd name="T72" fmla="*/ 256 w 272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1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2" y="262"/>
                  </a:lnTo>
                  <a:lnTo>
                    <a:pt x="3" y="265"/>
                  </a:lnTo>
                  <a:lnTo>
                    <a:pt x="5" y="267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2" y="271"/>
                  </a:lnTo>
                  <a:lnTo>
                    <a:pt x="15" y="271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4" y="268"/>
                  </a:lnTo>
                  <a:lnTo>
                    <a:pt x="266" y="267"/>
                  </a:lnTo>
                  <a:lnTo>
                    <a:pt x="269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9" y="6"/>
                  </a:lnTo>
                  <a:lnTo>
                    <a:pt x="266" y="4"/>
                  </a:lnTo>
                  <a:lnTo>
                    <a:pt x="264" y="3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64">
              <a:extLst>
                <a:ext uri="{FF2B5EF4-FFF2-40B4-BE49-F238E27FC236}">
                  <a16:creationId xmlns="" xmlns:a16="http://schemas.microsoft.com/office/drawing/2014/main" id="{E7BD2B1C-70BD-4326-A0A6-AEE6FCD5F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163888"/>
              <a:ext cx="85725" cy="85725"/>
            </a:xfrm>
            <a:custGeom>
              <a:avLst/>
              <a:gdLst>
                <a:gd name="T0" fmla="*/ 256 w 271"/>
                <a:gd name="T1" fmla="*/ 0 h 272"/>
                <a:gd name="T2" fmla="*/ 16 w 271"/>
                <a:gd name="T3" fmla="*/ 0 h 272"/>
                <a:gd name="T4" fmla="*/ 13 w 271"/>
                <a:gd name="T5" fmla="*/ 0 h 272"/>
                <a:gd name="T6" fmla="*/ 9 w 271"/>
                <a:gd name="T7" fmla="*/ 1 h 272"/>
                <a:gd name="T8" fmla="*/ 7 w 271"/>
                <a:gd name="T9" fmla="*/ 2 h 272"/>
                <a:gd name="T10" fmla="*/ 5 w 271"/>
                <a:gd name="T11" fmla="*/ 5 h 272"/>
                <a:gd name="T12" fmla="*/ 3 w 271"/>
                <a:gd name="T13" fmla="*/ 7 h 272"/>
                <a:gd name="T14" fmla="*/ 2 w 271"/>
                <a:gd name="T15" fmla="*/ 9 h 272"/>
                <a:gd name="T16" fmla="*/ 1 w 271"/>
                <a:gd name="T17" fmla="*/ 12 h 272"/>
                <a:gd name="T18" fmla="*/ 0 w 271"/>
                <a:gd name="T19" fmla="*/ 15 h 272"/>
                <a:gd name="T20" fmla="*/ 0 w 271"/>
                <a:gd name="T21" fmla="*/ 256 h 272"/>
                <a:gd name="T22" fmla="*/ 1 w 271"/>
                <a:gd name="T23" fmla="*/ 259 h 272"/>
                <a:gd name="T24" fmla="*/ 2 w 271"/>
                <a:gd name="T25" fmla="*/ 262 h 272"/>
                <a:gd name="T26" fmla="*/ 3 w 271"/>
                <a:gd name="T27" fmla="*/ 264 h 272"/>
                <a:gd name="T28" fmla="*/ 5 w 271"/>
                <a:gd name="T29" fmla="*/ 266 h 272"/>
                <a:gd name="T30" fmla="*/ 7 w 271"/>
                <a:gd name="T31" fmla="*/ 268 h 272"/>
                <a:gd name="T32" fmla="*/ 9 w 271"/>
                <a:gd name="T33" fmla="*/ 270 h 272"/>
                <a:gd name="T34" fmla="*/ 13 w 271"/>
                <a:gd name="T35" fmla="*/ 271 h 272"/>
                <a:gd name="T36" fmla="*/ 16 w 271"/>
                <a:gd name="T37" fmla="*/ 272 h 272"/>
                <a:gd name="T38" fmla="*/ 256 w 271"/>
                <a:gd name="T39" fmla="*/ 271 h 272"/>
                <a:gd name="T40" fmla="*/ 259 w 271"/>
                <a:gd name="T41" fmla="*/ 271 h 272"/>
                <a:gd name="T42" fmla="*/ 262 w 271"/>
                <a:gd name="T43" fmla="*/ 270 h 272"/>
                <a:gd name="T44" fmla="*/ 265 w 271"/>
                <a:gd name="T45" fmla="*/ 268 h 272"/>
                <a:gd name="T46" fmla="*/ 267 w 271"/>
                <a:gd name="T47" fmla="*/ 266 h 272"/>
                <a:gd name="T48" fmla="*/ 269 w 271"/>
                <a:gd name="T49" fmla="*/ 264 h 272"/>
                <a:gd name="T50" fmla="*/ 270 w 271"/>
                <a:gd name="T51" fmla="*/ 262 h 272"/>
                <a:gd name="T52" fmla="*/ 271 w 271"/>
                <a:gd name="T53" fmla="*/ 259 h 272"/>
                <a:gd name="T54" fmla="*/ 271 w 271"/>
                <a:gd name="T55" fmla="*/ 256 h 272"/>
                <a:gd name="T56" fmla="*/ 271 w 271"/>
                <a:gd name="T57" fmla="*/ 15 h 272"/>
                <a:gd name="T58" fmla="*/ 271 w 271"/>
                <a:gd name="T59" fmla="*/ 12 h 272"/>
                <a:gd name="T60" fmla="*/ 270 w 271"/>
                <a:gd name="T61" fmla="*/ 9 h 272"/>
                <a:gd name="T62" fmla="*/ 269 w 271"/>
                <a:gd name="T63" fmla="*/ 7 h 272"/>
                <a:gd name="T64" fmla="*/ 267 w 271"/>
                <a:gd name="T65" fmla="*/ 5 h 272"/>
                <a:gd name="T66" fmla="*/ 265 w 271"/>
                <a:gd name="T67" fmla="*/ 2 h 272"/>
                <a:gd name="T68" fmla="*/ 262 w 271"/>
                <a:gd name="T69" fmla="*/ 1 h 272"/>
                <a:gd name="T70" fmla="*/ 259 w 271"/>
                <a:gd name="T71" fmla="*/ 0 h 272"/>
                <a:gd name="T72" fmla="*/ 256 w 271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2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1" y="259"/>
                  </a:lnTo>
                  <a:lnTo>
                    <a:pt x="2" y="262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3" y="271"/>
                  </a:lnTo>
                  <a:lnTo>
                    <a:pt x="16" y="272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9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9" y="7"/>
                  </a:lnTo>
                  <a:lnTo>
                    <a:pt x="267" y="5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65">
              <a:extLst>
                <a:ext uri="{FF2B5EF4-FFF2-40B4-BE49-F238E27FC236}">
                  <a16:creationId xmlns="" xmlns:a16="http://schemas.microsoft.com/office/drawing/2014/main" id="{6E720A9C-E82E-4F20-B9A6-715D9DFB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163888"/>
              <a:ext cx="85725" cy="85725"/>
            </a:xfrm>
            <a:custGeom>
              <a:avLst/>
              <a:gdLst>
                <a:gd name="T0" fmla="*/ 256 w 271"/>
                <a:gd name="T1" fmla="*/ 0 h 272"/>
                <a:gd name="T2" fmla="*/ 15 w 271"/>
                <a:gd name="T3" fmla="*/ 0 h 272"/>
                <a:gd name="T4" fmla="*/ 12 w 271"/>
                <a:gd name="T5" fmla="*/ 0 h 272"/>
                <a:gd name="T6" fmla="*/ 10 w 271"/>
                <a:gd name="T7" fmla="*/ 1 h 272"/>
                <a:gd name="T8" fmla="*/ 7 w 271"/>
                <a:gd name="T9" fmla="*/ 2 h 272"/>
                <a:gd name="T10" fmla="*/ 4 w 271"/>
                <a:gd name="T11" fmla="*/ 5 h 272"/>
                <a:gd name="T12" fmla="*/ 3 w 271"/>
                <a:gd name="T13" fmla="*/ 7 h 272"/>
                <a:gd name="T14" fmla="*/ 1 w 271"/>
                <a:gd name="T15" fmla="*/ 9 h 272"/>
                <a:gd name="T16" fmla="*/ 0 w 271"/>
                <a:gd name="T17" fmla="*/ 12 h 272"/>
                <a:gd name="T18" fmla="*/ 0 w 271"/>
                <a:gd name="T19" fmla="*/ 15 h 272"/>
                <a:gd name="T20" fmla="*/ 0 w 271"/>
                <a:gd name="T21" fmla="*/ 256 h 272"/>
                <a:gd name="T22" fmla="*/ 0 w 271"/>
                <a:gd name="T23" fmla="*/ 259 h 272"/>
                <a:gd name="T24" fmla="*/ 1 w 271"/>
                <a:gd name="T25" fmla="*/ 262 h 272"/>
                <a:gd name="T26" fmla="*/ 3 w 271"/>
                <a:gd name="T27" fmla="*/ 264 h 272"/>
                <a:gd name="T28" fmla="*/ 4 w 271"/>
                <a:gd name="T29" fmla="*/ 266 h 272"/>
                <a:gd name="T30" fmla="*/ 7 w 271"/>
                <a:gd name="T31" fmla="*/ 268 h 272"/>
                <a:gd name="T32" fmla="*/ 10 w 271"/>
                <a:gd name="T33" fmla="*/ 270 h 272"/>
                <a:gd name="T34" fmla="*/ 12 w 271"/>
                <a:gd name="T35" fmla="*/ 271 h 272"/>
                <a:gd name="T36" fmla="*/ 15 w 271"/>
                <a:gd name="T37" fmla="*/ 272 h 272"/>
                <a:gd name="T38" fmla="*/ 256 w 271"/>
                <a:gd name="T39" fmla="*/ 271 h 272"/>
                <a:gd name="T40" fmla="*/ 260 w 271"/>
                <a:gd name="T41" fmla="*/ 271 h 272"/>
                <a:gd name="T42" fmla="*/ 262 w 271"/>
                <a:gd name="T43" fmla="*/ 270 h 272"/>
                <a:gd name="T44" fmla="*/ 265 w 271"/>
                <a:gd name="T45" fmla="*/ 268 h 272"/>
                <a:gd name="T46" fmla="*/ 267 w 271"/>
                <a:gd name="T47" fmla="*/ 266 h 272"/>
                <a:gd name="T48" fmla="*/ 268 w 271"/>
                <a:gd name="T49" fmla="*/ 264 h 272"/>
                <a:gd name="T50" fmla="*/ 270 w 271"/>
                <a:gd name="T51" fmla="*/ 262 h 272"/>
                <a:gd name="T52" fmla="*/ 271 w 271"/>
                <a:gd name="T53" fmla="*/ 259 h 272"/>
                <a:gd name="T54" fmla="*/ 271 w 271"/>
                <a:gd name="T55" fmla="*/ 256 h 272"/>
                <a:gd name="T56" fmla="*/ 271 w 271"/>
                <a:gd name="T57" fmla="*/ 15 h 272"/>
                <a:gd name="T58" fmla="*/ 271 w 271"/>
                <a:gd name="T59" fmla="*/ 12 h 272"/>
                <a:gd name="T60" fmla="*/ 270 w 271"/>
                <a:gd name="T61" fmla="*/ 9 h 272"/>
                <a:gd name="T62" fmla="*/ 268 w 271"/>
                <a:gd name="T63" fmla="*/ 7 h 272"/>
                <a:gd name="T64" fmla="*/ 267 w 271"/>
                <a:gd name="T65" fmla="*/ 5 h 272"/>
                <a:gd name="T66" fmla="*/ 265 w 271"/>
                <a:gd name="T67" fmla="*/ 2 h 272"/>
                <a:gd name="T68" fmla="*/ 262 w 271"/>
                <a:gd name="T69" fmla="*/ 1 h 272"/>
                <a:gd name="T70" fmla="*/ 260 w 271"/>
                <a:gd name="T71" fmla="*/ 0 h 272"/>
                <a:gd name="T72" fmla="*/ 256 w 271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2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1" y="262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8"/>
                  </a:lnTo>
                  <a:lnTo>
                    <a:pt x="10" y="270"/>
                  </a:lnTo>
                  <a:lnTo>
                    <a:pt x="12" y="271"/>
                  </a:lnTo>
                  <a:lnTo>
                    <a:pt x="15" y="272"/>
                  </a:lnTo>
                  <a:lnTo>
                    <a:pt x="256" y="271"/>
                  </a:lnTo>
                  <a:lnTo>
                    <a:pt x="260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8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8" y="7"/>
                  </a:lnTo>
                  <a:lnTo>
                    <a:pt x="267" y="5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66">
              <a:extLst>
                <a:ext uri="{FF2B5EF4-FFF2-40B4-BE49-F238E27FC236}">
                  <a16:creationId xmlns="" xmlns:a16="http://schemas.microsoft.com/office/drawing/2014/main" id="{FBB4068F-0D8B-43A9-9E41-E3FCDA5F6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163888"/>
              <a:ext cx="87313" cy="85725"/>
            </a:xfrm>
            <a:custGeom>
              <a:avLst/>
              <a:gdLst>
                <a:gd name="T0" fmla="*/ 256 w 272"/>
                <a:gd name="T1" fmla="*/ 0 h 272"/>
                <a:gd name="T2" fmla="*/ 15 w 272"/>
                <a:gd name="T3" fmla="*/ 0 h 272"/>
                <a:gd name="T4" fmla="*/ 12 w 272"/>
                <a:gd name="T5" fmla="*/ 0 h 272"/>
                <a:gd name="T6" fmla="*/ 9 w 272"/>
                <a:gd name="T7" fmla="*/ 1 h 272"/>
                <a:gd name="T8" fmla="*/ 7 w 272"/>
                <a:gd name="T9" fmla="*/ 2 h 272"/>
                <a:gd name="T10" fmla="*/ 5 w 272"/>
                <a:gd name="T11" fmla="*/ 5 h 272"/>
                <a:gd name="T12" fmla="*/ 3 w 272"/>
                <a:gd name="T13" fmla="*/ 7 h 272"/>
                <a:gd name="T14" fmla="*/ 2 w 272"/>
                <a:gd name="T15" fmla="*/ 9 h 272"/>
                <a:gd name="T16" fmla="*/ 0 w 272"/>
                <a:gd name="T17" fmla="*/ 12 h 272"/>
                <a:gd name="T18" fmla="*/ 0 w 272"/>
                <a:gd name="T19" fmla="*/ 15 h 272"/>
                <a:gd name="T20" fmla="*/ 0 w 272"/>
                <a:gd name="T21" fmla="*/ 256 h 272"/>
                <a:gd name="T22" fmla="*/ 0 w 272"/>
                <a:gd name="T23" fmla="*/ 259 h 272"/>
                <a:gd name="T24" fmla="*/ 2 w 272"/>
                <a:gd name="T25" fmla="*/ 262 h 272"/>
                <a:gd name="T26" fmla="*/ 3 w 272"/>
                <a:gd name="T27" fmla="*/ 264 h 272"/>
                <a:gd name="T28" fmla="*/ 5 w 272"/>
                <a:gd name="T29" fmla="*/ 266 h 272"/>
                <a:gd name="T30" fmla="*/ 7 w 272"/>
                <a:gd name="T31" fmla="*/ 268 h 272"/>
                <a:gd name="T32" fmla="*/ 9 w 272"/>
                <a:gd name="T33" fmla="*/ 270 h 272"/>
                <a:gd name="T34" fmla="*/ 12 w 272"/>
                <a:gd name="T35" fmla="*/ 271 h 272"/>
                <a:gd name="T36" fmla="*/ 15 w 272"/>
                <a:gd name="T37" fmla="*/ 272 h 272"/>
                <a:gd name="T38" fmla="*/ 256 w 272"/>
                <a:gd name="T39" fmla="*/ 271 h 272"/>
                <a:gd name="T40" fmla="*/ 259 w 272"/>
                <a:gd name="T41" fmla="*/ 271 h 272"/>
                <a:gd name="T42" fmla="*/ 262 w 272"/>
                <a:gd name="T43" fmla="*/ 270 h 272"/>
                <a:gd name="T44" fmla="*/ 264 w 272"/>
                <a:gd name="T45" fmla="*/ 268 h 272"/>
                <a:gd name="T46" fmla="*/ 266 w 272"/>
                <a:gd name="T47" fmla="*/ 266 h 272"/>
                <a:gd name="T48" fmla="*/ 269 w 272"/>
                <a:gd name="T49" fmla="*/ 264 h 272"/>
                <a:gd name="T50" fmla="*/ 270 w 272"/>
                <a:gd name="T51" fmla="*/ 262 h 272"/>
                <a:gd name="T52" fmla="*/ 271 w 272"/>
                <a:gd name="T53" fmla="*/ 259 h 272"/>
                <a:gd name="T54" fmla="*/ 271 w 272"/>
                <a:gd name="T55" fmla="*/ 256 h 272"/>
                <a:gd name="T56" fmla="*/ 272 w 272"/>
                <a:gd name="T57" fmla="*/ 15 h 272"/>
                <a:gd name="T58" fmla="*/ 271 w 272"/>
                <a:gd name="T59" fmla="*/ 12 h 272"/>
                <a:gd name="T60" fmla="*/ 270 w 272"/>
                <a:gd name="T61" fmla="*/ 9 h 272"/>
                <a:gd name="T62" fmla="*/ 269 w 272"/>
                <a:gd name="T63" fmla="*/ 7 h 272"/>
                <a:gd name="T64" fmla="*/ 266 w 272"/>
                <a:gd name="T65" fmla="*/ 5 h 272"/>
                <a:gd name="T66" fmla="*/ 264 w 272"/>
                <a:gd name="T67" fmla="*/ 2 h 272"/>
                <a:gd name="T68" fmla="*/ 262 w 272"/>
                <a:gd name="T69" fmla="*/ 1 h 272"/>
                <a:gd name="T70" fmla="*/ 259 w 272"/>
                <a:gd name="T71" fmla="*/ 0 h 272"/>
                <a:gd name="T72" fmla="*/ 256 w 272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2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2" y="262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2" y="271"/>
                  </a:lnTo>
                  <a:lnTo>
                    <a:pt x="15" y="272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4" y="268"/>
                  </a:lnTo>
                  <a:lnTo>
                    <a:pt x="266" y="266"/>
                  </a:lnTo>
                  <a:lnTo>
                    <a:pt x="269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9" y="7"/>
                  </a:lnTo>
                  <a:lnTo>
                    <a:pt x="266" y="5"/>
                  </a:lnTo>
                  <a:lnTo>
                    <a:pt x="264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67">
              <a:extLst>
                <a:ext uri="{FF2B5EF4-FFF2-40B4-BE49-F238E27FC236}">
                  <a16:creationId xmlns="" xmlns:a16="http://schemas.microsoft.com/office/drawing/2014/main" id="{E860262A-DD39-4698-80B1-709A1D20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259138"/>
              <a:ext cx="85725" cy="85725"/>
            </a:xfrm>
            <a:custGeom>
              <a:avLst/>
              <a:gdLst>
                <a:gd name="T0" fmla="*/ 256 w 271"/>
                <a:gd name="T1" fmla="*/ 0 h 270"/>
                <a:gd name="T2" fmla="*/ 16 w 271"/>
                <a:gd name="T3" fmla="*/ 0 h 270"/>
                <a:gd name="T4" fmla="*/ 13 w 271"/>
                <a:gd name="T5" fmla="*/ 0 h 270"/>
                <a:gd name="T6" fmla="*/ 9 w 271"/>
                <a:gd name="T7" fmla="*/ 1 h 270"/>
                <a:gd name="T8" fmla="*/ 7 w 271"/>
                <a:gd name="T9" fmla="*/ 2 h 270"/>
                <a:gd name="T10" fmla="*/ 5 w 271"/>
                <a:gd name="T11" fmla="*/ 4 h 270"/>
                <a:gd name="T12" fmla="*/ 3 w 271"/>
                <a:gd name="T13" fmla="*/ 6 h 270"/>
                <a:gd name="T14" fmla="*/ 2 w 271"/>
                <a:gd name="T15" fmla="*/ 8 h 270"/>
                <a:gd name="T16" fmla="*/ 1 w 271"/>
                <a:gd name="T17" fmla="*/ 12 h 270"/>
                <a:gd name="T18" fmla="*/ 0 w 271"/>
                <a:gd name="T19" fmla="*/ 15 h 270"/>
                <a:gd name="T20" fmla="*/ 0 w 271"/>
                <a:gd name="T21" fmla="*/ 255 h 270"/>
                <a:gd name="T22" fmla="*/ 1 w 271"/>
                <a:gd name="T23" fmla="*/ 258 h 270"/>
                <a:gd name="T24" fmla="*/ 2 w 271"/>
                <a:gd name="T25" fmla="*/ 261 h 270"/>
                <a:gd name="T26" fmla="*/ 3 w 271"/>
                <a:gd name="T27" fmla="*/ 264 h 270"/>
                <a:gd name="T28" fmla="*/ 5 w 271"/>
                <a:gd name="T29" fmla="*/ 266 h 270"/>
                <a:gd name="T30" fmla="*/ 7 w 271"/>
                <a:gd name="T31" fmla="*/ 268 h 270"/>
                <a:gd name="T32" fmla="*/ 9 w 271"/>
                <a:gd name="T33" fmla="*/ 269 h 270"/>
                <a:gd name="T34" fmla="*/ 13 w 271"/>
                <a:gd name="T35" fmla="*/ 270 h 270"/>
                <a:gd name="T36" fmla="*/ 16 w 271"/>
                <a:gd name="T37" fmla="*/ 270 h 270"/>
                <a:gd name="T38" fmla="*/ 256 w 271"/>
                <a:gd name="T39" fmla="*/ 270 h 270"/>
                <a:gd name="T40" fmla="*/ 259 w 271"/>
                <a:gd name="T41" fmla="*/ 270 h 270"/>
                <a:gd name="T42" fmla="*/ 262 w 271"/>
                <a:gd name="T43" fmla="*/ 269 h 270"/>
                <a:gd name="T44" fmla="*/ 265 w 271"/>
                <a:gd name="T45" fmla="*/ 268 h 270"/>
                <a:gd name="T46" fmla="*/ 267 w 271"/>
                <a:gd name="T47" fmla="*/ 266 h 270"/>
                <a:gd name="T48" fmla="*/ 269 w 271"/>
                <a:gd name="T49" fmla="*/ 264 h 270"/>
                <a:gd name="T50" fmla="*/ 270 w 271"/>
                <a:gd name="T51" fmla="*/ 261 h 270"/>
                <a:gd name="T52" fmla="*/ 271 w 271"/>
                <a:gd name="T53" fmla="*/ 258 h 270"/>
                <a:gd name="T54" fmla="*/ 271 w 271"/>
                <a:gd name="T55" fmla="*/ 255 h 270"/>
                <a:gd name="T56" fmla="*/ 271 w 271"/>
                <a:gd name="T57" fmla="*/ 15 h 270"/>
                <a:gd name="T58" fmla="*/ 271 w 271"/>
                <a:gd name="T59" fmla="*/ 12 h 270"/>
                <a:gd name="T60" fmla="*/ 270 w 271"/>
                <a:gd name="T61" fmla="*/ 8 h 270"/>
                <a:gd name="T62" fmla="*/ 269 w 271"/>
                <a:gd name="T63" fmla="*/ 6 h 270"/>
                <a:gd name="T64" fmla="*/ 267 w 271"/>
                <a:gd name="T65" fmla="*/ 4 h 270"/>
                <a:gd name="T66" fmla="*/ 265 w 271"/>
                <a:gd name="T67" fmla="*/ 2 h 270"/>
                <a:gd name="T68" fmla="*/ 262 w 271"/>
                <a:gd name="T69" fmla="*/ 1 h 270"/>
                <a:gd name="T70" fmla="*/ 259 w 271"/>
                <a:gd name="T71" fmla="*/ 0 h 270"/>
                <a:gd name="T72" fmla="*/ 256 w 271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0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1" y="258"/>
                  </a:lnTo>
                  <a:lnTo>
                    <a:pt x="2" y="261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69"/>
                  </a:lnTo>
                  <a:lnTo>
                    <a:pt x="13" y="270"/>
                  </a:lnTo>
                  <a:lnTo>
                    <a:pt x="16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2" y="269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9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9" y="6"/>
                  </a:lnTo>
                  <a:lnTo>
                    <a:pt x="267" y="4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68">
              <a:extLst>
                <a:ext uri="{FF2B5EF4-FFF2-40B4-BE49-F238E27FC236}">
                  <a16:creationId xmlns="" xmlns:a16="http://schemas.microsoft.com/office/drawing/2014/main" id="{DA877EE9-BFDD-4B52-BB79-DC6C97C47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259138"/>
              <a:ext cx="85725" cy="85725"/>
            </a:xfrm>
            <a:custGeom>
              <a:avLst/>
              <a:gdLst>
                <a:gd name="T0" fmla="*/ 256 w 271"/>
                <a:gd name="T1" fmla="*/ 0 h 270"/>
                <a:gd name="T2" fmla="*/ 15 w 271"/>
                <a:gd name="T3" fmla="*/ 0 h 270"/>
                <a:gd name="T4" fmla="*/ 12 w 271"/>
                <a:gd name="T5" fmla="*/ 0 h 270"/>
                <a:gd name="T6" fmla="*/ 10 w 271"/>
                <a:gd name="T7" fmla="*/ 1 h 270"/>
                <a:gd name="T8" fmla="*/ 7 w 271"/>
                <a:gd name="T9" fmla="*/ 2 h 270"/>
                <a:gd name="T10" fmla="*/ 4 w 271"/>
                <a:gd name="T11" fmla="*/ 4 h 270"/>
                <a:gd name="T12" fmla="*/ 3 w 271"/>
                <a:gd name="T13" fmla="*/ 6 h 270"/>
                <a:gd name="T14" fmla="*/ 1 w 271"/>
                <a:gd name="T15" fmla="*/ 8 h 270"/>
                <a:gd name="T16" fmla="*/ 0 w 271"/>
                <a:gd name="T17" fmla="*/ 12 h 270"/>
                <a:gd name="T18" fmla="*/ 0 w 271"/>
                <a:gd name="T19" fmla="*/ 15 h 270"/>
                <a:gd name="T20" fmla="*/ 0 w 271"/>
                <a:gd name="T21" fmla="*/ 255 h 270"/>
                <a:gd name="T22" fmla="*/ 0 w 271"/>
                <a:gd name="T23" fmla="*/ 258 h 270"/>
                <a:gd name="T24" fmla="*/ 1 w 271"/>
                <a:gd name="T25" fmla="*/ 261 h 270"/>
                <a:gd name="T26" fmla="*/ 3 w 271"/>
                <a:gd name="T27" fmla="*/ 264 h 270"/>
                <a:gd name="T28" fmla="*/ 4 w 271"/>
                <a:gd name="T29" fmla="*/ 266 h 270"/>
                <a:gd name="T30" fmla="*/ 7 w 271"/>
                <a:gd name="T31" fmla="*/ 268 h 270"/>
                <a:gd name="T32" fmla="*/ 10 w 271"/>
                <a:gd name="T33" fmla="*/ 269 h 270"/>
                <a:gd name="T34" fmla="*/ 12 w 271"/>
                <a:gd name="T35" fmla="*/ 270 h 270"/>
                <a:gd name="T36" fmla="*/ 15 w 271"/>
                <a:gd name="T37" fmla="*/ 270 h 270"/>
                <a:gd name="T38" fmla="*/ 256 w 271"/>
                <a:gd name="T39" fmla="*/ 270 h 270"/>
                <a:gd name="T40" fmla="*/ 260 w 271"/>
                <a:gd name="T41" fmla="*/ 270 h 270"/>
                <a:gd name="T42" fmla="*/ 262 w 271"/>
                <a:gd name="T43" fmla="*/ 269 h 270"/>
                <a:gd name="T44" fmla="*/ 265 w 271"/>
                <a:gd name="T45" fmla="*/ 268 h 270"/>
                <a:gd name="T46" fmla="*/ 267 w 271"/>
                <a:gd name="T47" fmla="*/ 266 h 270"/>
                <a:gd name="T48" fmla="*/ 268 w 271"/>
                <a:gd name="T49" fmla="*/ 264 h 270"/>
                <a:gd name="T50" fmla="*/ 270 w 271"/>
                <a:gd name="T51" fmla="*/ 261 h 270"/>
                <a:gd name="T52" fmla="*/ 271 w 271"/>
                <a:gd name="T53" fmla="*/ 258 h 270"/>
                <a:gd name="T54" fmla="*/ 271 w 271"/>
                <a:gd name="T55" fmla="*/ 255 h 270"/>
                <a:gd name="T56" fmla="*/ 271 w 271"/>
                <a:gd name="T57" fmla="*/ 15 h 270"/>
                <a:gd name="T58" fmla="*/ 271 w 271"/>
                <a:gd name="T59" fmla="*/ 12 h 270"/>
                <a:gd name="T60" fmla="*/ 270 w 271"/>
                <a:gd name="T61" fmla="*/ 8 h 270"/>
                <a:gd name="T62" fmla="*/ 268 w 271"/>
                <a:gd name="T63" fmla="*/ 6 h 270"/>
                <a:gd name="T64" fmla="*/ 267 w 271"/>
                <a:gd name="T65" fmla="*/ 4 h 270"/>
                <a:gd name="T66" fmla="*/ 265 w 271"/>
                <a:gd name="T67" fmla="*/ 2 h 270"/>
                <a:gd name="T68" fmla="*/ 262 w 271"/>
                <a:gd name="T69" fmla="*/ 1 h 270"/>
                <a:gd name="T70" fmla="*/ 260 w 271"/>
                <a:gd name="T71" fmla="*/ 0 h 270"/>
                <a:gd name="T72" fmla="*/ 256 w 271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0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1" y="261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8"/>
                  </a:lnTo>
                  <a:lnTo>
                    <a:pt x="10" y="269"/>
                  </a:lnTo>
                  <a:lnTo>
                    <a:pt x="12" y="270"/>
                  </a:lnTo>
                  <a:lnTo>
                    <a:pt x="15" y="270"/>
                  </a:lnTo>
                  <a:lnTo>
                    <a:pt x="256" y="270"/>
                  </a:lnTo>
                  <a:lnTo>
                    <a:pt x="260" y="270"/>
                  </a:lnTo>
                  <a:lnTo>
                    <a:pt x="262" y="269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8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8" y="6"/>
                  </a:lnTo>
                  <a:lnTo>
                    <a:pt x="267" y="4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69">
              <a:extLst>
                <a:ext uri="{FF2B5EF4-FFF2-40B4-BE49-F238E27FC236}">
                  <a16:creationId xmlns="" xmlns:a16="http://schemas.microsoft.com/office/drawing/2014/main" id="{E71680FB-4E90-4ABC-94F5-98296E4E1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259138"/>
              <a:ext cx="87313" cy="85725"/>
            </a:xfrm>
            <a:custGeom>
              <a:avLst/>
              <a:gdLst>
                <a:gd name="T0" fmla="*/ 256 w 272"/>
                <a:gd name="T1" fmla="*/ 0 h 270"/>
                <a:gd name="T2" fmla="*/ 15 w 272"/>
                <a:gd name="T3" fmla="*/ 0 h 270"/>
                <a:gd name="T4" fmla="*/ 12 w 272"/>
                <a:gd name="T5" fmla="*/ 0 h 270"/>
                <a:gd name="T6" fmla="*/ 9 w 272"/>
                <a:gd name="T7" fmla="*/ 1 h 270"/>
                <a:gd name="T8" fmla="*/ 7 w 272"/>
                <a:gd name="T9" fmla="*/ 2 h 270"/>
                <a:gd name="T10" fmla="*/ 5 w 272"/>
                <a:gd name="T11" fmla="*/ 4 h 270"/>
                <a:gd name="T12" fmla="*/ 3 w 272"/>
                <a:gd name="T13" fmla="*/ 6 h 270"/>
                <a:gd name="T14" fmla="*/ 2 w 272"/>
                <a:gd name="T15" fmla="*/ 8 h 270"/>
                <a:gd name="T16" fmla="*/ 0 w 272"/>
                <a:gd name="T17" fmla="*/ 12 h 270"/>
                <a:gd name="T18" fmla="*/ 0 w 272"/>
                <a:gd name="T19" fmla="*/ 15 h 270"/>
                <a:gd name="T20" fmla="*/ 0 w 272"/>
                <a:gd name="T21" fmla="*/ 255 h 270"/>
                <a:gd name="T22" fmla="*/ 0 w 272"/>
                <a:gd name="T23" fmla="*/ 258 h 270"/>
                <a:gd name="T24" fmla="*/ 2 w 272"/>
                <a:gd name="T25" fmla="*/ 261 h 270"/>
                <a:gd name="T26" fmla="*/ 3 w 272"/>
                <a:gd name="T27" fmla="*/ 264 h 270"/>
                <a:gd name="T28" fmla="*/ 5 w 272"/>
                <a:gd name="T29" fmla="*/ 266 h 270"/>
                <a:gd name="T30" fmla="*/ 7 w 272"/>
                <a:gd name="T31" fmla="*/ 268 h 270"/>
                <a:gd name="T32" fmla="*/ 9 w 272"/>
                <a:gd name="T33" fmla="*/ 269 h 270"/>
                <a:gd name="T34" fmla="*/ 12 w 272"/>
                <a:gd name="T35" fmla="*/ 270 h 270"/>
                <a:gd name="T36" fmla="*/ 15 w 272"/>
                <a:gd name="T37" fmla="*/ 270 h 270"/>
                <a:gd name="T38" fmla="*/ 256 w 272"/>
                <a:gd name="T39" fmla="*/ 270 h 270"/>
                <a:gd name="T40" fmla="*/ 259 w 272"/>
                <a:gd name="T41" fmla="*/ 270 h 270"/>
                <a:gd name="T42" fmla="*/ 262 w 272"/>
                <a:gd name="T43" fmla="*/ 269 h 270"/>
                <a:gd name="T44" fmla="*/ 264 w 272"/>
                <a:gd name="T45" fmla="*/ 268 h 270"/>
                <a:gd name="T46" fmla="*/ 266 w 272"/>
                <a:gd name="T47" fmla="*/ 266 h 270"/>
                <a:gd name="T48" fmla="*/ 269 w 272"/>
                <a:gd name="T49" fmla="*/ 264 h 270"/>
                <a:gd name="T50" fmla="*/ 270 w 272"/>
                <a:gd name="T51" fmla="*/ 261 h 270"/>
                <a:gd name="T52" fmla="*/ 271 w 272"/>
                <a:gd name="T53" fmla="*/ 258 h 270"/>
                <a:gd name="T54" fmla="*/ 271 w 272"/>
                <a:gd name="T55" fmla="*/ 255 h 270"/>
                <a:gd name="T56" fmla="*/ 272 w 272"/>
                <a:gd name="T57" fmla="*/ 15 h 270"/>
                <a:gd name="T58" fmla="*/ 271 w 272"/>
                <a:gd name="T59" fmla="*/ 12 h 270"/>
                <a:gd name="T60" fmla="*/ 270 w 272"/>
                <a:gd name="T61" fmla="*/ 8 h 270"/>
                <a:gd name="T62" fmla="*/ 269 w 272"/>
                <a:gd name="T63" fmla="*/ 6 h 270"/>
                <a:gd name="T64" fmla="*/ 266 w 272"/>
                <a:gd name="T65" fmla="*/ 4 h 270"/>
                <a:gd name="T66" fmla="*/ 264 w 272"/>
                <a:gd name="T67" fmla="*/ 2 h 270"/>
                <a:gd name="T68" fmla="*/ 262 w 272"/>
                <a:gd name="T69" fmla="*/ 1 h 270"/>
                <a:gd name="T70" fmla="*/ 259 w 272"/>
                <a:gd name="T71" fmla="*/ 0 h 270"/>
                <a:gd name="T72" fmla="*/ 256 w 272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0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2" y="261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69"/>
                  </a:lnTo>
                  <a:lnTo>
                    <a:pt x="12" y="270"/>
                  </a:lnTo>
                  <a:lnTo>
                    <a:pt x="15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2" y="269"/>
                  </a:lnTo>
                  <a:lnTo>
                    <a:pt x="264" y="268"/>
                  </a:lnTo>
                  <a:lnTo>
                    <a:pt x="266" y="266"/>
                  </a:lnTo>
                  <a:lnTo>
                    <a:pt x="269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9" y="6"/>
                  </a:lnTo>
                  <a:lnTo>
                    <a:pt x="266" y="4"/>
                  </a:lnTo>
                  <a:lnTo>
                    <a:pt x="264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38">
            <a:extLst>
              <a:ext uri="{FF2B5EF4-FFF2-40B4-BE49-F238E27FC236}">
                <a16:creationId xmlns="" xmlns:a16="http://schemas.microsoft.com/office/drawing/2014/main" id="{C9B72E1F-3C79-432A-8755-50B2E74B4FF1}"/>
              </a:ext>
            </a:extLst>
          </p:cNvPr>
          <p:cNvGrpSpPr/>
          <p:nvPr/>
        </p:nvGrpSpPr>
        <p:grpSpPr>
          <a:xfrm>
            <a:off x="7799097" y="2445363"/>
            <a:ext cx="336153" cy="347679"/>
            <a:chOff x="3181350" y="1920875"/>
            <a:chExt cx="277813" cy="287338"/>
          </a:xfrm>
          <a:solidFill>
            <a:schemeClr val="bg1"/>
          </a:solidFill>
        </p:grpSpPr>
        <p:sp>
          <p:nvSpPr>
            <p:cNvPr id="140" name="Rectangle 780">
              <a:extLst>
                <a:ext uri="{FF2B5EF4-FFF2-40B4-BE49-F238E27FC236}">
                  <a16:creationId xmlns="" xmlns:a16="http://schemas.microsoft.com/office/drawing/2014/main" id="{6B8A034E-A64F-47D0-9AF8-166052A4A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065338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781">
              <a:extLst>
                <a:ext uri="{FF2B5EF4-FFF2-40B4-BE49-F238E27FC236}">
                  <a16:creationId xmlns="" xmlns:a16="http://schemas.microsoft.com/office/drawing/2014/main" id="{386F60AA-D4DE-4A44-B78B-134BFAB8D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132013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82">
              <a:extLst>
                <a:ext uri="{FF2B5EF4-FFF2-40B4-BE49-F238E27FC236}">
                  <a16:creationId xmlns="" xmlns:a16="http://schemas.microsoft.com/office/drawing/2014/main" id="{65EA89C7-0228-4581-9C6A-0159CD50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2160588"/>
              <a:ext cx="85725" cy="47625"/>
            </a:xfrm>
            <a:custGeom>
              <a:avLst/>
              <a:gdLst>
                <a:gd name="T0" fmla="*/ 0 w 271"/>
                <a:gd name="T1" fmla="*/ 77 h 152"/>
                <a:gd name="T2" fmla="*/ 0 w 271"/>
                <a:gd name="T3" fmla="*/ 84 h 152"/>
                <a:gd name="T4" fmla="*/ 1 w 271"/>
                <a:gd name="T5" fmla="*/ 92 h 152"/>
                <a:gd name="T6" fmla="*/ 4 w 271"/>
                <a:gd name="T7" fmla="*/ 99 h 152"/>
                <a:gd name="T8" fmla="*/ 6 w 271"/>
                <a:gd name="T9" fmla="*/ 105 h 152"/>
                <a:gd name="T10" fmla="*/ 9 w 271"/>
                <a:gd name="T11" fmla="*/ 112 h 152"/>
                <a:gd name="T12" fmla="*/ 13 w 271"/>
                <a:gd name="T13" fmla="*/ 118 h 152"/>
                <a:gd name="T14" fmla="*/ 17 w 271"/>
                <a:gd name="T15" fmla="*/ 124 h 152"/>
                <a:gd name="T16" fmla="*/ 22 w 271"/>
                <a:gd name="T17" fmla="*/ 129 h 152"/>
                <a:gd name="T18" fmla="*/ 27 w 271"/>
                <a:gd name="T19" fmla="*/ 134 h 152"/>
                <a:gd name="T20" fmla="*/ 32 w 271"/>
                <a:gd name="T21" fmla="*/ 139 h 152"/>
                <a:gd name="T22" fmla="*/ 39 w 271"/>
                <a:gd name="T23" fmla="*/ 142 h 152"/>
                <a:gd name="T24" fmla="*/ 45 w 271"/>
                <a:gd name="T25" fmla="*/ 145 h 152"/>
                <a:gd name="T26" fmla="*/ 53 w 271"/>
                <a:gd name="T27" fmla="*/ 148 h 152"/>
                <a:gd name="T28" fmla="*/ 60 w 271"/>
                <a:gd name="T29" fmla="*/ 149 h 152"/>
                <a:gd name="T30" fmla="*/ 68 w 271"/>
                <a:gd name="T31" fmla="*/ 152 h 152"/>
                <a:gd name="T32" fmla="*/ 75 w 271"/>
                <a:gd name="T33" fmla="*/ 152 h 152"/>
                <a:gd name="T34" fmla="*/ 195 w 271"/>
                <a:gd name="T35" fmla="*/ 152 h 152"/>
                <a:gd name="T36" fmla="*/ 203 w 271"/>
                <a:gd name="T37" fmla="*/ 152 h 152"/>
                <a:gd name="T38" fmla="*/ 211 w 271"/>
                <a:gd name="T39" fmla="*/ 149 h 152"/>
                <a:gd name="T40" fmla="*/ 218 w 271"/>
                <a:gd name="T41" fmla="*/ 148 h 152"/>
                <a:gd name="T42" fmla="*/ 224 w 271"/>
                <a:gd name="T43" fmla="*/ 145 h 152"/>
                <a:gd name="T44" fmla="*/ 231 w 271"/>
                <a:gd name="T45" fmla="*/ 142 h 152"/>
                <a:gd name="T46" fmla="*/ 237 w 271"/>
                <a:gd name="T47" fmla="*/ 139 h 152"/>
                <a:gd name="T48" fmla="*/ 244 w 271"/>
                <a:gd name="T49" fmla="*/ 134 h 152"/>
                <a:gd name="T50" fmla="*/ 249 w 271"/>
                <a:gd name="T51" fmla="*/ 129 h 152"/>
                <a:gd name="T52" fmla="*/ 253 w 271"/>
                <a:gd name="T53" fmla="*/ 124 h 152"/>
                <a:gd name="T54" fmla="*/ 258 w 271"/>
                <a:gd name="T55" fmla="*/ 118 h 152"/>
                <a:gd name="T56" fmla="*/ 262 w 271"/>
                <a:gd name="T57" fmla="*/ 112 h 152"/>
                <a:gd name="T58" fmla="*/ 265 w 271"/>
                <a:gd name="T59" fmla="*/ 105 h 152"/>
                <a:gd name="T60" fmla="*/ 267 w 271"/>
                <a:gd name="T61" fmla="*/ 99 h 152"/>
                <a:gd name="T62" fmla="*/ 269 w 271"/>
                <a:gd name="T63" fmla="*/ 92 h 152"/>
                <a:gd name="T64" fmla="*/ 271 w 271"/>
                <a:gd name="T65" fmla="*/ 84 h 152"/>
                <a:gd name="T66" fmla="*/ 271 w 271"/>
                <a:gd name="T67" fmla="*/ 77 h 152"/>
                <a:gd name="T68" fmla="*/ 271 w 271"/>
                <a:gd name="T69" fmla="*/ 0 h 152"/>
                <a:gd name="T70" fmla="*/ 0 w 271"/>
                <a:gd name="T71" fmla="*/ 0 h 152"/>
                <a:gd name="T72" fmla="*/ 0 w 271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152">
                  <a:moveTo>
                    <a:pt x="0" y="77"/>
                  </a:moveTo>
                  <a:lnTo>
                    <a:pt x="0" y="84"/>
                  </a:lnTo>
                  <a:lnTo>
                    <a:pt x="1" y="92"/>
                  </a:lnTo>
                  <a:lnTo>
                    <a:pt x="4" y="99"/>
                  </a:lnTo>
                  <a:lnTo>
                    <a:pt x="6" y="105"/>
                  </a:lnTo>
                  <a:lnTo>
                    <a:pt x="9" y="112"/>
                  </a:lnTo>
                  <a:lnTo>
                    <a:pt x="13" y="118"/>
                  </a:lnTo>
                  <a:lnTo>
                    <a:pt x="17" y="124"/>
                  </a:lnTo>
                  <a:lnTo>
                    <a:pt x="22" y="129"/>
                  </a:lnTo>
                  <a:lnTo>
                    <a:pt x="27" y="134"/>
                  </a:lnTo>
                  <a:lnTo>
                    <a:pt x="32" y="139"/>
                  </a:lnTo>
                  <a:lnTo>
                    <a:pt x="39" y="142"/>
                  </a:lnTo>
                  <a:lnTo>
                    <a:pt x="45" y="145"/>
                  </a:lnTo>
                  <a:lnTo>
                    <a:pt x="53" y="148"/>
                  </a:lnTo>
                  <a:lnTo>
                    <a:pt x="60" y="149"/>
                  </a:lnTo>
                  <a:lnTo>
                    <a:pt x="68" y="152"/>
                  </a:lnTo>
                  <a:lnTo>
                    <a:pt x="75" y="152"/>
                  </a:lnTo>
                  <a:lnTo>
                    <a:pt x="195" y="152"/>
                  </a:lnTo>
                  <a:lnTo>
                    <a:pt x="203" y="152"/>
                  </a:lnTo>
                  <a:lnTo>
                    <a:pt x="211" y="149"/>
                  </a:lnTo>
                  <a:lnTo>
                    <a:pt x="218" y="148"/>
                  </a:lnTo>
                  <a:lnTo>
                    <a:pt x="224" y="145"/>
                  </a:lnTo>
                  <a:lnTo>
                    <a:pt x="231" y="142"/>
                  </a:lnTo>
                  <a:lnTo>
                    <a:pt x="237" y="139"/>
                  </a:lnTo>
                  <a:lnTo>
                    <a:pt x="244" y="134"/>
                  </a:lnTo>
                  <a:lnTo>
                    <a:pt x="249" y="129"/>
                  </a:lnTo>
                  <a:lnTo>
                    <a:pt x="253" y="124"/>
                  </a:lnTo>
                  <a:lnTo>
                    <a:pt x="258" y="118"/>
                  </a:lnTo>
                  <a:lnTo>
                    <a:pt x="262" y="112"/>
                  </a:lnTo>
                  <a:lnTo>
                    <a:pt x="265" y="105"/>
                  </a:lnTo>
                  <a:lnTo>
                    <a:pt x="267" y="99"/>
                  </a:lnTo>
                  <a:lnTo>
                    <a:pt x="269" y="92"/>
                  </a:lnTo>
                  <a:lnTo>
                    <a:pt x="271" y="84"/>
                  </a:lnTo>
                  <a:lnTo>
                    <a:pt x="271" y="77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783">
              <a:extLst>
                <a:ext uri="{FF2B5EF4-FFF2-40B4-BE49-F238E27FC236}">
                  <a16:creationId xmlns="" xmlns:a16="http://schemas.microsoft.com/office/drawing/2014/main" id="{2EB06978-C9B9-4054-996F-DA5B55D86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093913"/>
              <a:ext cx="85725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84">
              <a:extLst>
                <a:ext uri="{FF2B5EF4-FFF2-40B4-BE49-F238E27FC236}">
                  <a16:creationId xmlns="" xmlns:a16="http://schemas.microsoft.com/office/drawing/2014/main" id="{A0D79AF1-4849-4411-AEB6-927F7DAF1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920875"/>
              <a:ext cx="85725" cy="134938"/>
            </a:xfrm>
            <a:custGeom>
              <a:avLst/>
              <a:gdLst>
                <a:gd name="T0" fmla="*/ 256 w 271"/>
                <a:gd name="T1" fmla="*/ 0 h 422"/>
                <a:gd name="T2" fmla="*/ 252 w 271"/>
                <a:gd name="T3" fmla="*/ 0 h 422"/>
                <a:gd name="T4" fmla="*/ 250 w 271"/>
                <a:gd name="T5" fmla="*/ 2 h 422"/>
                <a:gd name="T6" fmla="*/ 247 w 271"/>
                <a:gd name="T7" fmla="*/ 3 h 422"/>
                <a:gd name="T8" fmla="*/ 245 w 271"/>
                <a:gd name="T9" fmla="*/ 5 h 422"/>
                <a:gd name="T10" fmla="*/ 243 w 271"/>
                <a:gd name="T11" fmla="*/ 7 h 422"/>
                <a:gd name="T12" fmla="*/ 242 w 271"/>
                <a:gd name="T13" fmla="*/ 9 h 422"/>
                <a:gd name="T14" fmla="*/ 241 w 271"/>
                <a:gd name="T15" fmla="*/ 12 h 422"/>
                <a:gd name="T16" fmla="*/ 241 w 271"/>
                <a:gd name="T17" fmla="*/ 15 h 422"/>
                <a:gd name="T18" fmla="*/ 241 w 271"/>
                <a:gd name="T19" fmla="*/ 226 h 422"/>
                <a:gd name="T20" fmla="*/ 239 w 271"/>
                <a:gd name="T21" fmla="*/ 235 h 422"/>
                <a:gd name="T22" fmla="*/ 237 w 271"/>
                <a:gd name="T23" fmla="*/ 244 h 422"/>
                <a:gd name="T24" fmla="*/ 233 w 271"/>
                <a:gd name="T25" fmla="*/ 251 h 422"/>
                <a:gd name="T26" fmla="*/ 228 w 271"/>
                <a:gd name="T27" fmla="*/ 258 h 422"/>
                <a:gd name="T28" fmla="*/ 220 w 271"/>
                <a:gd name="T29" fmla="*/ 263 h 422"/>
                <a:gd name="T30" fmla="*/ 213 w 271"/>
                <a:gd name="T31" fmla="*/ 268 h 422"/>
                <a:gd name="T32" fmla="*/ 204 w 271"/>
                <a:gd name="T33" fmla="*/ 271 h 422"/>
                <a:gd name="T34" fmla="*/ 195 w 271"/>
                <a:gd name="T35" fmla="*/ 271 h 422"/>
                <a:gd name="T36" fmla="*/ 75 w 271"/>
                <a:gd name="T37" fmla="*/ 271 h 422"/>
                <a:gd name="T38" fmla="*/ 66 w 271"/>
                <a:gd name="T39" fmla="*/ 271 h 422"/>
                <a:gd name="T40" fmla="*/ 57 w 271"/>
                <a:gd name="T41" fmla="*/ 268 h 422"/>
                <a:gd name="T42" fmla="*/ 50 w 271"/>
                <a:gd name="T43" fmla="*/ 263 h 422"/>
                <a:gd name="T44" fmla="*/ 43 w 271"/>
                <a:gd name="T45" fmla="*/ 258 h 422"/>
                <a:gd name="T46" fmla="*/ 38 w 271"/>
                <a:gd name="T47" fmla="*/ 251 h 422"/>
                <a:gd name="T48" fmla="*/ 34 w 271"/>
                <a:gd name="T49" fmla="*/ 244 h 422"/>
                <a:gd name="T50" fmla="*/ 30 w 271"/>
                <a:gd name="T51" fmla="*/ 235 h 422"/>
                <a:gd name="T52" fmla="*/ 30 w 271"/>
                <a:gd name="T53" fmla="*/ 226 h 422"/>
                <a:gd name="T54" fmla="*/ 30 w 271"/>
                <a:gd name="T55" fmla="*/ 15 h 422"/>
                <a:gd name="T56" fmla="*/ 29 w 271"/>
                <a:gd name="T57" fmla="*/ 12 h 422"/>
                <a:gd name="T58" fmla="*/ 28 w 271"/>
                <a:gd name="T59" fmla="*/ 9 h 422"/>
                <a:gd name="T60" fmla="*/ 27 w 271"/>
                <a:gd name="T61" fmla="*/ 7 h 422"/>
                <a:gd name="T62" fmla="*/ 25 w 271"/>
                <a:gd name="T63" fmla="*/ 5 h 422"/>
                <a:gd name="T64" fmla="*/ 23 w 271"/>
                <a:gd name="T65" fmla="*/ 3 h 422"/>
                <a:gd name="T66" fmla="*/ 21 w 271"/>
                <a:gd name="T67" fmla="*/ 2 h 422"/>
                <a:gd name="T68" fmla="*/ 17 w 271"/>
                <a:gd name="T69" fmla="*/ 0 h 422"/>
                <a:gd name="T70" fmla="*/ 15 w 271"/>
                <a:gd name="T71" fmla="*/ 0 h 422"/>
                <a:gd name="T72" fmla="*/ 12 w 271"/>
                <a:gd name="T73" fmla="*/ 0 h 422"/>
                <a:gd name="T74" fmla="*/ 9 w 271"/>
                <a:gd name="T75" fmla="*/ 2 h 422"/>
                <a:gd name="T76" fmla="*/ 7 w 271"/>
                <a:gd name="T77" fmla="*/ 3 h 422"/>
                <a:gd name="T78" fmla="*/ 5 w 271"/>
                <a:gd name="T79" fmla="*/ 5 h 422"/>
                <a:gd name="T80" fmla="*/ 2 w 271"/>
                <a:gd name="T81" fmla="*/ 7 h 422"/>
                <a:gd name="T82" fmla="*/ 1 w 271"/>
                <a:gd name="T83" fmla="*/ 9 h 422"/>
                <a:gd name="T84" fmla="*/ 0 w 271"/>
                <a:gd name="T85" fmla="*/ 12 h 422"/>
                <a:gd name="T86" fmla="*/ 0 w 271"/>
                <a:gd name="T87" fmla="*/ 15 h 422"/>
                <a:gd name="T88" fmla="*/ 0 w 271"/>
                <a:gd name="T89" fmla="*/ 226 h 422"/>
                <a:gd name="T90" fmla="*/ 0 w 271"/>
                <a:gd name="T91" fmla="*/ 231 h 422"/>
                <a:gd name="T92" fmla="*/ 0 w 271"/>
                <a:gd name="T93" fmla="*/ 236 h 422"/>
                <a:gd name="T94" fmla="*/ 0 w 271"/>
                <a:gd name="T95" fmla="*/ 239 h 422"/>
                <a:gd name="T96" fmla="*/ 0 w 271"/>
                <a:gd name="T97" fmla="*/ 241 h 422"/>
                <a:gd name="T98" fmla="*/ 0 w 271"/>
                <a:gd name="T99" fmla="*/ 422 h 422"/>
                <a:gd name="T100" fmla="*/ 271 w 271"/>
                <a:gd name="T101" fmla="*/ 422 h 422"/>
                <a:gd name="T102" fmla="*/ 271 w 271"/>
                <a:gd name="T103" fmla="*/ 226 h 422"/>
                <a:gd name="T104" fmla="*/ 271 w 271"/>
                <a:gd name="T105" fmla="*/ 15 h 422"/>
                <a:gd name="T106" fmla="*/ 271 w 271"/>
                <a:gd name="T107" fmla="*/ 12 h 422"/>
                <a:gd name="T108" fmla="*/ 269 w 271"/>
                <a:gd name="T109" fmla="*/ 9 h 422"/>
                <a:gd name="T110" fmla="*/ 268 w 271"/>
                <a:gd name="T111" fmla="*/ 7 h 422"/>
                <a:gd name="T112" fmla="*/ 266 w 271"/>
                <a:gd name="T113" fmla="*/ 5 h 422"/>
                <a:gd name="T114" fmla="*/ 264 w 271"/>
                <a:gd name="T115" fmla="*/ 3 h 422"/>
                <a:gd name="T116" fmla="*/ 262 w 271"/>
                <a:gd name="T117" fmla="*/ 2 h 422"/>
                <a:gd name="T118" fmla="*/ 259 w 271"/>
                <a:gd name="T119" fmla="*/ 0 h 422"/>
                <a:gd name="T120" fmla="*/ 256 w 271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422">
                  <a:moveTo>
                    <a:pt x="256" y="0"/>
                  </a:moveTo>
                  <a:lnTo>
                    <a:pt x="252" y="0"/>
                  </a:lnTo>
                  <a:lnTo>
                    <a:pt x="250" y="2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9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226"/>
                  </a:lnTo>
                  <a:lnTo>
                    <a:pt x="239" y="235"/>
                  </a:lnTo>
                  <a:lnTo>
                    <a:pt x="237" y="244"/>
                  </a:lnTo>
                  <a:lnTo>
                    <a:pt x="233" y="251"/>
                  </a:lnTo>
                  <a:lnTo>
                    <a:pt x="228" y="258"/>
                  </a:lnTo>
                  <a:lnTo>
                    <a:pt x="220" y="263"/>
                  </a:lnTo>
                  <a:lnTo>
                    <a:pt x="213" y="268"/>
                  </a:lnTo>
                  <a:lnTo>
                    <a:pt x="204" y="271"/>
                  </a:lnTo>
                  <a:lnTo>
                    <a:pt x="195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7" y="268"/>
                  </a:lnTo>
                  <a:lnTo>
                    <a:pt x="50" y="263"/>
                  </a:lnTo>
                  <a:lnTo>
                    <a:pt x="43" y="258"/>
                  </a:lnTo>
                  <a:lnTo>
                    <a:pt x="38" y="251"/>
                  </a:lnTo>
                  <a:lnTo>
                    <a:pt x="34" y="244"/>
                  </a:lnTo>
                  <a:lnTo>
                    <a:pt x="30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1" y="422"/>
                  </a:lnTo>
                  <a:lnTo>
                    <a:pt x="271" y="22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69" y="9"/>
                  </a:lnTo>
                  <a:lnTo>
                    <a:pt x="268" y="7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2" y="2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85">
              <a:extLst>
                <a:ext uri="{FF2B5EF4-FFF2-40B4-BE49-F238E27FC236}">
                  <a16:creationId xmlns="" xmlns:a16="http://schemas.microsoft.com/office/drawing/2014/main" id="{E08152BE-1105-4565-903F-8187B65E0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9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7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7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9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9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86">
              <a:extLst>
                <a:ext uri="{FF2B5EF4-FFF2-40B4-BE49-F238E27FC236}">
                  <a16:creationId xmlns="" xmlns:a16="http://schemas.microsoft.com/office/drawing/2014/main" id="{98FED710-13B2-47E9-9E00-A5CAFD39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9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9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3 w 30"/>
                <a:gd name="T45" fmla="*/ 7 h 181"/>
                <a:gd name="T46" fmla="*/ 2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2 w 30"/>
                <a:gd name="T57" fmla="*/ 172 h 181"/>
                <a:gd name="T58" fmla="*/ 3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9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787">
              <a:extLst>
                <a:ext uri="{FF2B5EF4-FFF2-40B4-BE49-F238E27FC236}">
                  <a16:creationId xmlns="" xmlns:a16="http://schemas.microsoft.com/office/drawing/2014/main" id="{84AE3DCC-0A15-4B36-BFE6-12C18737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093913"/>
              <a:ext cx="85725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788">
              <a:extLst>
                <a:ext uri="{FF2B5EF4-FFF2-40B4-BE49-F238E27FC236}">
                  <a16:creationId xmlns="" xmlns:a16="http://schemas.microsoft.com/office/drawing/2014/main" id="{9B583BAF-D6A5-4140-815D-7E8DD414F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132013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789">
              <a:extLst>
                <a:ext uri="{FF2B5EF4-FFF2-40B4-BE49-F238E27FC236}">
                  <a16:creationId xmlns="" xmlns:a16="http://schemas.microsoft.com/office/drawing/2014/main" id="{7B4CC2F5-1DD4-4797-98C1-5F2777913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065338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90">
              <a:extLst>
                <a:ext uri="{FF2B5EF4-FFF2-40B4-BE49-F238E27FC236}">
                  <a16:creationId xmlns="" xmlns:a16="http://schemas.microsoft.com/office/drawing/2014/main" id="{7EF5A3C8-31F6-4AC8-8163-7BDD5CE5F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2160588"/>
              <a:ext cx="85725" cy="47625"/>
            </a:xfrm>
            <a:custGeom>
              <a:avLst/>
              <a:gdLst>
                <a:gd name="T0" fmla="*/ 0 w 270"/>
                <a:gd name="T1" fmla="*/ 77 h 152"/>
                <a:gd name="T2" fmla="*/ 0 w 270"/>
                <a:gd name="T3" fmla="*/ 84 h 152"/>
                <a:gd name="T4" fmla="*/ 1 w 270"/>
                <a:gd name="T5" fmla="*/ 92 h 152"/>
                <a:gd name="T6" fmla="*/ 3 w 270"/>
                <a:gd name="T7" fmla="*/ 99 h 152"/>
                <a:gd name="T8" fmla="*/ 5 w 270"/>
                <a:gd name="T9" fmla="*/ 105 h 152"/>
                <a:gd name="T10" fmla="*/ 9 w 270"/>
                <a:gd name="T11" fmla="*/ 112 h 152"/>
                <a:gd name="T12" fmla="*/ 13 w 270"/>
                <a:gd name="T13" fmla="*/ 118 h 152"/>
                <a:gd name="T14" fmla="*/ 17 w 270"/>
                <a:gd name="T15" fmla="*/ 124 h 152"/>
                <a:gd name="T16" fmla="*/ 21 w 270"/>
                <a:gd name="T17" fmla="*/ 129 h 152"/>
                <a:gd name="T18" fmla="*/ 27 w 270"/>
                <a:gd name="T19" fmla="*/ 134 h 152"/>
                <a:gd name="T20" fmla="*/ 33 w 270"/>
                <a:gd name="T21" fmla="*/ 139 h 152"/>
                <a:gd name="T22" fmla="*/ 40 w 270"/>
                <a:gd name="T23" fmla="*/ 142 h 152"/>
                <a:gd name="T24" fmla="*/ 46 w 270"/>
                <a:gd name="T25" fmla="*/ 145 h 152"/>
                <a:gd name="T26" fmla="*/ 52 w 270"/>
                <a:gd name="T27" fmla="*/ 148 h 152"/>
                <a:gd name="T28" fmla="*/ 60 w 270"/>
                <a:gd name="T29" fmla="*/ 149 h 152"/>
                <a:gd name="T30" fmla="*/ 67 w 270"/>
                <a:gd name="T31" fmla="*/ 152 h 152"/>
                <a:gd name="T32" fmla="*/ 75 w 270"/>
                <a:gd name="T33" fmla="*/ 152 h 152"/>
                <a:gd name="T34" fmla="*/ 195 w 270"/>
                <a:gd name="T35" fmla="*/ 152 h 152"/>
                <a:gd name="T36" fmla="*/ 203 w 270"/>
                <a:gd name="T37" fmla="*/ 152 h 152"/>
                <a:gd name="T38" fmla="*/ 210 w 270"/>
                <a:gd name="T39" fmla="*/ 149 h 152"/>
                <a:gd name="T40" fmla="*/ 218 w 270"/>
                <a:gd name="T41" fmla="*/ 148 h 152"/>
                <a:gd name="T42" fmla="*/ 225 w 270"/>
                <a:gd name="T43" fmla="*/ 145 h 152"/>
                <a:gd name="T44" fmla="*/ 232 w 270"/>
                <a:gd name="T45" fmla="*/ 142 h 152"/>
                <a:gd name="T46" fmla="*/ 238 w 270"/>
                <a:gd name="T47" fmla="*/ 139 h 152"/>
                <a:gd name="T48" fmla="*/ 243 w 270"/>
                <a:gd name="T49" fmla="*/ 134 h 152"/>
                <a:gd name="T50" fmla="*/ 249 w 270"/>
                <a:gd name="T51" fmla="*/ 129 h 152"/>
                <a:gd name="T52" fmla="*/ 253 w 270"/>
                <a:gd name="T53" fmla="*/ 124 h 152"/>
                <a:gd name="T54" fmla="*/ 257 w 270"/>
                <a:gd name="T55" fmla="*/ 118 h 152"/>
                <a:gd name="T56" fmla="*/ 262 w 270"/>
                <a:gd name="T57" fmla="*/ 112 h 152"/>
                <a:gd name="T58" fmla="*/ 265 w 270"/>
                <a:gd name="T59" fmla="*/ 105 h 152"/>
                <a:gd name="T60" fmla="*/ 267 w 270"/>
                <a:gd name="T61" fmla="*/ 99 h 152"/>
                <a:gd name="T62" fmla="*/ 269 w 270"/>
                <a:gd name="T63" fmla="*/ 92 h 152"/>
                <a:gd name="T64" fmla="*/ 270 w 270"/>
                <a:gd name="T65" fmla="*/ 84 h 152"/>
                <a:gd name="T66" fmla="*/ 270 w 270"/>
                <a:gd name="T67" fmla="*/ 77 h 152"/>
                <a:gd name="T68" fmla="*/ 270 w 270"/>
                <a:gd name="T69" fmla="*/ 0 h 152"/>
                <a:gd name="T70" fmla="*/ 0 w 270"/>
                <a:gd name="T71" fmla="*/ 0 h 152"/>
                <a:gd name="T72" fmla="*/ 0 w 270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" h="152">
                  <a:moveTo>
                    <a:pt x="0" y="77"/>
                  </a:moveTo>
                  <a:lnTo>
                    <a:pt x="0" y="84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5" y="105"/>
                  </a:lnTo>
                  <a:lnTo>
                    <a:pt x="9" y="112"/>
                  </a:lnTo>
                  <a:lnTo>
                    <a:pt x="13" y="118"/>
                  </a:lnTo>
                  <a:lnTo>
                    <a:pt x="17" y="124"/>
                  </a:lnTo>
                  <a:lnTo>
                    <a:pt x="21" y="129"/>
                  </a:lnTo>
                  <a:lnTo>
                    <a:pt x="27" y="134"/>
                  </a:lnTo>
                  <a:lnTo>
                    <a:pt x="33" y="139"/>
                  </a:lnTo>
                  <a:lnTo>
                    <a:pt x="40" y="142"/>
                  </a:lnTo>
                  <a:lnTo>
                    <a:pt x="46" y="145"/>
                  </a:lnTo>
                  <a:lnTo>
                    <a:pt x="52" y="148"/>
                  </a:lnTo>
                  <a:lnTo>
                    <a:pt x="60" y="149"/>
                  </a:lnTo>
                  <a:lnTo>
                    <a:pt x="67" y="152"/>
                  </a:lnTo>
                  <a:lnTo>
                    <a:pt x="75" y="152"/>
                  </a:lnTo>
                  <a:lnTo>
                    <a:pt x="195" y="152"/>
                  </a:lnTo>
                  <a:lnTo>
                    <a:pt x="203" y="152"/>
                  </a:lnTo>
                  <a:lnTo>
                    <a:pt x="210" y="149"/>
                  </a:lnTo>
                  <a:lnTo>
                    <a:pt x="218" y="148"/>
                  </a:lnTo>
                  <a:lnTo>
                    <a:pt x="225" y="145"/>
                  </a:lnTo>
                  <a:lnTo>
                    <a:pt x="232" y="142"/>
                  </a:lnTo>
                  <a:lnTo>
                    <a:pt x="238" y="139"/>
                  </a:lnTo>
                  <a:lnTo>
                    <a:pt x="243" y="134"/>
                  </a:lnTo>
                  <a:lnTo>
                    <a:pt x="249" y="129"/>
                  </a:lnTo>
                  <a:lnTo>
                    <a:pt x="253" y="124"/>
                  </a:lnTo>
                  <a:lnTo>
                    <a:pt x="257" y="118"/>
                  </a:lnTo>
                  <a:lnTo>
                    <a:pt x="262" y="112"/>
                  </a:lnTo>
                  <a:lnTo>
                    <a:pt x="265" y="105"/>
                  </a:lnTo>
                  <a:lnTo>
                    <a:pt x="267" y="99"/>
                  </a:lnTo>
                  <a:lnTo>
                    <a:pt x="269" y="92"/>
                  </a:lnTo>
                  <a:lnTo>
                    <a:pt x="270" y="84"/>
                  </a:lnTo>
                  <a:lnTo>
                    <a:pt x="270" y="77"/>
                  </a:lnTo>
                  <a:lnTo>
                    <a:pt x="270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91">
              <a:extLst>
                <a:ext uri="{FF2B5EF4-FFF2-40B4-BE49-F238E27FC236}">
                  <a16:creationId xmlns="" xmlns:a16="http://schemas.microsoft.com/office/drawing/2014/main" id="{E08C3965-903C-4A93-81E7-A8AA7AFA6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920875"/>
              <a:ext cx="85725" cy="134938"/>
            </a:xfrm>
            <a:custGeom>
              <a:avLst/>
              <a:gdLst>
                <a:gd name="T0" fmla="*/ 255 w 270"/>
                <a:gd name="T1" fmla="*/ 0 h 422"/>
                <a:gd name="T2" fmla="*/ 253 w 270"/>
                <a:gd name="T3" fmla="*/ 0 h 422"/>
                <a:gd name="T4" fmla="*/ 250 w 270"/>
                <a:gd name="T5" fmla="*/ 2 h 422"/>
                <a:gd name="T6" fmla="*/ 248 w 270"/>
                <a:gd name="T7" fmla="*/ 3 h 422"/>
                <a:gd name="T8" fmla="*/ 246 w 270"/>
                <a:gd name="T9" fmla="*/ 5 h 422"/>
                <a:gd name="T10" fmla="*/ 243 w 270"/>
                <a:gd name="T11" fmla="*/ 7 h 422"/>
                <a:gd name="T12" fmla="*/ 241 w 270"/>
                <a:gd name="T13" fmla="*/ 9 h 422"/>
                <a:gd name="T14" fmla="*/ 241 w 270"/>
                <a:gd name="T15" fmla="*/ 12 h 422"/>
                <a:gd name="T16" fmla="*/ 240 w 270"/>
                <a:gd name="T17" fmla="*/ 15 h 422"/>
                <a:gd name="T18" fmla="*/ 240 w 270"/>
                <a:gd name="T19" fmla="*/ 226 h 422"/>
                <a:gd name="T20" fmla="*/ 240 w 270"/>
                <a:gd name="T21" fmla="*/ 235 h 422"/>
                <a:gd name="T22" fmla="*/ 237 w 270"/>
                <a:gd name="T23" fmla="*/ 244 h 422"/>
                <a:gd name="T24" fmla="*/ 233 w 270"/>
                <a:gd name="T25" fmla="*/ 251 h 422"/>
                <a:gd name="T26" fmla="*/ 227 w 270"/>
                <a:gd name="T27" fmla="*/ 258 h 422"/>
                <a:gd name="T28" fmla="*/ 221 w 270"/>
                <a:gd name="T29" fmla="*/ 263 h 422"/>
                <a:gd name="T30" fmla="*/ 213 w 270"/>
                <a:gd name="T31" fmla="*/ 268 h 422"/>
                <a:gd name="T32" fmla="*/ 205 w 270"/>
                <a:gd name="T33" fmla="*/ 271 h 422"/>
                <a:gd name="T34" fmla="*/ 195 w 270"/>
                <a:gd name="T35" fmla="*/ 271 h 422"/>
                <a:gd name="T36" fmla="*/ 75 w 270"/>
                <a:gd name="T37" fmla="*/ 271 h 422"/>
                <a:gd name="T38" fmla="*/ 66 w 270"/>
                <a:gd name="T39" fmla="*/ 271 h 422"/>
                <a:gd name="T40" fmla="*/ 58 w 270"/>
                <a:gd name="T41" fmla="*/ 268 h 422"/>
                <a:gd name="T42" fmla="*/ 49 w 270"/>
                <a:gd name="T43" fmla="*/ 263 h 422"/>
                <a:gd name="T44" fmla="*/ 43 w 270"/>
                <a:gd name="T45" fmla="*/ 258 h 422"/>
                <a:gd name="T46" fmla="*/ 37 w 270"/>
                <a:gd name="T47" fmla="*/ 251 h 422"/>
                <a:gd name="T48" fmla="*/ 33 w 270"/>
                <a:gd name="T49" fmla="*/ 244 h 422"/>
                <a:gd name="T50" fmla="*/ 31 w 270"/>
                <a:gd name="T51" fmla="*/ 235 h 422"/>
                <a:gd name="T52" fmla="*/ 30 w 270"/>
                <a:gd name="T53" fmla="*/ 226 h 422"/>
                <a:gd name="T54" fmla="*/ 30 w 270"/>
                <a:gd name="T55" fmla="*/ 15 h 422"/>
                <a:gd name="T56" fmla="*/ 30 w 270"/>
                <a:gd name="T57" fmla="*/ 12 h 422"/>
                <a:gd name="T58" fmla="*/ 29 w 270"/>
                <a:gd name="T59" fmla="*/ 9 h 422"/>
                <a:gd name="T60" fmla="*/ 27 w 270"/>
                <a:gd name="T61" fmla="*/ 7 h 422"/>
                <a:gd name="T62" fmla="*/ 26 w 270"/>
                <a:gd name="T63" fmla="*/ 5 h 422"/>
                <a:gd name="T64" fmla="*/ 24 w 270"/>
                <a:gd name="T65" fmla="*/ 3 h 422"/>
                <a:gd name="T66" fmla="*/ 20 w 270"/>
                <a:gd name="T67" fmla="*/ 2 h 422"/>
                <a:gd name="T68" fmla="*/ 18 w 270"/>
                <a:gd name="T69" fmla="*/ 0 h 422"/>
                <a:gd name="T70" fmla="*/ 15 w 270"/>
                <a:gd name="T71" fmla="*/ 0 h 422"/>
                <a:gd name="T72" fmla="*/ 12 w 270"/>
                <a:gd name="T73" fmla="*/ 0 h 422"/>
                <a:gd name="T74" fmla="*/ 9 w 270"/>
                <a:gd name="T75" fmla="*/ 2 h 422"/>
                <a:gd name="T76" fmla="*/ 6 w 270"/>
                <a:gd name="T77" fmla="*/ 3 h 422"/>
                <a:gd name="T78" fmla="*/ 4 w 270"/>
                <a:gd name="T79" fmla="*/ 5 h 422"/>
                <a:gd name="T80" fmla="*/ 2 w 270"/>
                <a:gd name="T81" fmla="*/ 7 h 422"/>
                <a:gd name="T82" fmla="*/ 1 w 270"/>
                <a:gd name="T83" fmla="*/ 9 h 422"/>
                <a:gd name="T84" fmla="*/ 0 w 270"/>
                <a:gd name="T85" fmla="*/ 12 h 422"/>
                <a:gd name="T86" fmla="*/ 0 w 270"/>
                <a:gd name="T87" fmla="*/ 15 h 422"/>
                <a:gd name="T88" fmla="*/ 0 w 270"/>
                <a:gd name="T89" fmla="*/ 226 h 422"/>
                <a:gd name="T90" fmla="*/ 0 w 270"/>
                <a:gd name="T91" fmla="*/ 231 h 422"/>
                <a:gd name="T92" fmla="*/ 1 w 270"/>
                <a:gd name="T93" fmla="*/ 236 h 422"/>
                <a:gd name="T94" fmla="*/ 0 w 270"/>
                <a:gd name="T95" fmla="*/ 239 h 422"/>
                <a:gd name="T96" fmla="*/ 0 w 270"/>
                <a:gd name="T97" fmla="*/ 241 h 422"/>
                <a:gd name="T98" fmla="*/ 0 w 270"/>
                <a:gd name="T99" fmla="*/ 422 h 422"/>
                <a:gd name="T100" fmla="*/ 270 w 270"/>
                <a:gd name="T101" fmla="*/ 422 h 422"/>
                <a:gd name="T102" fmla="*/ 270 w 270"/>
                <a:gd name="T103" fmla="*/ 226 h 422"/>
                <a:gd name="T104" fmla="*/ 270 w 270"/>
                <a:gd name="T105" fmla="*/ 15 h 422"/>
                <a:gd name="T106" fmla="*/ 270 w 270"/>
                <a:gd name="T107" fmla="*/ 12 h 422"/>
                <a:gd name="T108" fmla="*/ 269 w 270"/>
                <a:gd name="T109" fmla="*/ 9 h 422"/>
                <a:gd name="T110" fmla="*/ 268 w 270"/>
                <a:gd name="T111" fmla="*/ 7 h 422"/>
                <a:gd name="T112" fmla="*/ 266 w 270"/>
                <a:gd name="T113" fmla="*/ 5 h 422"/>
                <a:gd name="T114" fmla="*/ 264 w 270"/>
                <a:gd name="T115" fmla="*/ 3 h 422"/>
                <a:gd name="T116" fmla="*/ 262 w 270"/>
                <a:gd name="T117" fmla="*/ 2 h 422"/>
                <a:gd name="T118" fmla="*/ 258 w 270"/>
                <a:gd name="T119" fmla="*/ 0 h 422"/>
                <a:gd name="T120" fmla="*/ 255 w 270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" h="422">
                  <a:moveTo>
                    <a:pt x="255" y="0"/>
                  </a:moveTo>
                  <a:lnTo>
                    <a:pt x="253" y="0"/>
                  </a:lnTo>
                  <a:lnTo>
                    <a:pt x="250" y="2"/>
                  </a:lnTo>
                  <a:lnTo>
                    <a:pt x="248" y="3"/>
                  </a:lnTo>
                  <a:lnTo>
                    <a:pt x="246" y="5"/>
                  </a:lnTo>
                  <a:lnTo>
                    <a:pt x="243" y="7"/>
                  </a:lnTo>
                  <a:lnTo>
                    <a:pt x="241" y="9"/>
                  </a:lnTo>
                  <a:lnTo>
                    <a:pt x="241" y="12"/>
                  </a:lnTo>
                  <a:lnTo>
                    <a:pt x="240" y="15"/>
                  </a:lnTo>
                  <a:lnTo>
                    <a:pt x="240" y="226"/>
                  </a:lnTo>
                  <a:lnTo>
                    <a:pt x="240" y="235"/>
                  </a:lnTo>
                  <a:lnTo>
                    <a:pt x="237" y="244"/>
                  </a:lnTo>
                  <a:lnTo>
                    <a:pt x="233" y="251"/>
                  </a:lnTo>
                  <a:lnTo>
                    <a:pt x="227" y="258"/>
                  </a:lnTo>
                  <a:lnTo>
                    <a:pt x="221" y="263"/>
                  </a:lnTo>
                  <a:lnTo>
                    <a:pt x="213" y="268"/>
                  </a:lnTo>
                  <a:lnTo>
                    <a:pt x="205" y="271"/>
                  </a:lnTo>
                  <a:lnTo>
                    <a:pt x="195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8" y="268"/>
                  </a:lnTo>
                  <a:lnTo>
                    <a:pt x="49" y="263"/>
                  </a:lnTo>
                  <a:lnTo>
                    <a:pt x="43" y="258"/>
                  </a:lnTo>
                  <a:lnTo>
                    <a:pt x="37" y="251"/>
                  </a:lnTo>
                  <a:lnTo>
                    <a:pt x="33" y="244"/>
                  </a:lnTo>
                  <a:lnTo>
                    <a:pt x="31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0" y="422"/>
                  </a:lnTo>
                  <a:lnTo>
                    <a:pt x="270" y="226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9" y="9"/>
                  </a:lnTo>
                  <a:lnTo>
                    <a:pt x="268" y="7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2" y="2"/>
                  </a:lnTo>
                  <a:lnTo>
                    <a:pt x="258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92">
              <a:extLst>
                <a:ext uri="{FF2B5EF4-FFF2-40B4-BE49-F238E27FC236}">
                  <a16:creationId xmlns="" xmlns:a16="http://schemas.microsoft.com/office/drawing/2014/main" id="{3E35C725-35FB-4C07-A625-2EBF3527B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793">
              <a:extLst>
                <a:ext uri="{FF2B5EF4-FFF2-40B4-BE49-F238E27FC236}">
                  <a16:creationId xmlns="" xmlns:a16="http://schemas.microsoft.com/office/drawing/2014/main" id="{2A4DAEDA-DA6D-4876-9646-5BDE72B6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2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2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7 w 30"/>
                <a:gd name="T41" fmla="*/ 3 h 181"/>
                <a:gd name="T42" fmla="*/ 4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4 w 30"/>
                <a:gd name="T61" fmla="*/ 176 h 181"/>
                <a:gd name="T62" fmla="*/ 7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2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94">
              <a:extLst>
                <a:ext uri="{FF2B5EF4-FFF2-40B4-BE49-F238E27FC236}">
                  <a16:creationId xmlns="" xmlns:a16="http://schemas.microsoft.com/office/drawing/2014/main" id="{E178E6A6-84A7-4BAE-AA9A-48F59F7A2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2160588"/>
              <a:ext cx="87313" cy="47625"/>
            </a:xfrm>
            <a:custGeom>
              <a:avLst/>
              <a:gdLst>
                <a:gd name="T0" fmla="*/ 0 w 271"/>
                <a:gd name="T1" fmla="*/ 77 h 152"/>
                <a:gd name="T2" fmla="*/ 0 w 271"/>
                <a:gd name="T3" fmla="*/ 84 h 152"/>
                <a:gd name="T4" fmla="*/ 2 w 271"/>
                <a:gd name="T5" fmla="*/ 92 h 152"/>
                <a:gd name="T6" fmla="*/ 3 w 271"/>
                <a:gd name="T7" fmla="*/ 99 h 152"/>
                <a:gd name="T8" fmla="*/ 6 w 271"/>
                <a:gd name="T9" fmla="*/ 105 h 152"/>
                <a:gd name="T10" fmla="*/ 9 w 271"/>
                <a:gd name="T11" fmla="*/ 112 h 152"/>
                <a:gd name="T12" fmla="*/ 12 w 271"/>
                <a:gd name="T13" fmla="*/ 118 h 152"/>
                <a:gd name="T14" fmla="*/ 17 w 271"/>
                <a:gd name="T15" fmla="*/ 124 h 152"/>
                <a:gd name="T16" fmla="*/ 22 w 271"/>
                <a:gd name="T17" fmla="*/ 129 h 152"/>
                <a:gd name="T18" fmla="*/ 27 w 271"/>
                <a:gd name="T19" fmla="*/ 134 h 152"/>
                <a:gd name="T20" fmla="*/ 33 w 271"/>
                <a:gd name="T21" fmla="*/ 139 h 152"/>
                <a:gd name="T22" fmla="*/ 39 w 271"/>
                <a:gd name="T23" fmla="*/ 142 h 152"/>
                <a:gd name="T24" fmla="*/ 46 w 271"/>
                <a:gd name="T25" fmla="*/ 145 h 152"/>
                <a:gd name="T26" fmla="*/ 52 w 271"/>
                <a:gd name="T27" fmla="*/ 148 h 152"/>
                <a:gd name="T28" fmla="*/ 60 w 271"/>
                <a:gd name="T29" fmla="*/ 149 h 152"/>
                <a:gd name="T30" fmla="*/ 67 w 271"/>
                <a:gd name="T31" fmla="*/ 152 h 152"/>
                <a:gd name="T32" fmla="*/ 75 w 271"/>
                <a:gd name="T33" fmla="*/ 152 h 152"/>
                <a:gd name="T34" fmla="*/ 196 w 271"/>
                <a:gd name="T35" fmla="*/ 152 h 152"/>
                <a:gd name="T36" fmla="*/ 203 w 271"/>
                <a:gd name="T37" fmla="*/ 152 h 152"/>
                <a:gd name="T38" fmla="*/ 211 w 271"/>
                <a:gd name="T39" fmla="*/ 149 h 152"/>
                <a:gd name="T40" fmla="*/ 217 w 271"/>
                <a:gd name="T41" fmla="*/ 148 h 152"/>
                <a:gd name="T42" fmla="*/ 225 w 271"/>
                <a:gd name="T43" fmla="*/ 145 h 152"/>
                <a:gd name="T44" fmla="*/ 231 w 271"/>
                <a:gd name="T45" fmla="*/ 142 h 152"/>
                <a:gd name="T46" fmla="*/ 238 w 271"/>
                <a:gd name="T47" fmla="*/ 139 h 152"/>
                <a:gd name="T48" fmla="*/ 243 w 271"/>
                <a:gd name="T49" fmla="*/ 134 h 152"/>
                <a:gd name="T50" fmla="*/ 248 w 271"/>
                <a:gd name="T51" fmla="*/ 129 h 152"/>
                <a:gd name="T52" fmla="*/ 254 w 271"/>
                <a:gd name="T53" fmla="*/ 124 h 152"/>
                <a:gd name="T54" fmla="*/ 258 w 271"/>
                <a:gd name="T55" fmla="*/ 118 h 152"/>
                <a:gd name="T56" fmla="*/ 261 w 271"/>
                <a:gd name="T57" fmla="*/ 112 h 152"/>
                <a:gd name="T58" fmla="*/ 264 w 271"/>
                <a:gd name="T59" fmla="*/ 105 h 152"/>
                <a:gd name="T60" fmla="*/ 268 w 271"/>
                <a:gd name="T61" fmla="*/ 99 h 152"/>
                <a:gd name="T62" fmla="*/ 269 w 271"/>
                <a:gd name="T63" fmla="*/ 92 h 152"/>
                <a:gd name="T64" fmla="*/ 270 w 271"/>
                <a:gd name="T65" fmla="*/ 84 h 152"/>
                <a:gd name="T66" fmla="*/ 271 w 271"/>
                <a:gd name="T67" fmla="*/ 77 h 152"/>
                <a:gd name="T68" fmla="*/ 271 w 271"/>
                <a:gd name="T69" fmla="*/ 0 h 152"/>
                <a:gd name="T70" fmla="*/ 0 w 271"/>
                <a:gd name="T71" fmla="*/ 0 h 152"/>
                <a:gd name="T72" fmla="*/ 0 w 271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152">
                  <a:moveTo>
                    <a:pt x="0" y="77"/>
                  </a:moveTo>
                  <a:lnTo>
                    <a:pt x="0" y="84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5"/>
                  </a:lnTo>
                  <a:lnTo>
                    <a:pt x="9" y="112"/>
                  </a:lnTo>
                  <a:lnTo>
                    <a:pt x="12" y="118"/>
                  </a:lnTo>
                  <a:lnTo>
                    <a:pt x="17" y="124"/>
                  </a:lnTo>
                  <a:lnTo>
                    <a:pt x="22" y="129"/>
                  </a:lnTo>
                  <a:lnTo>
                    <a:pt x="27" y="134"/>
                  </a:lnTo>
                  <a:lnTo>
                    <a:pt x="33" y="139"/>
                  </a:lnTo>
                  <a:lnTo>
                    <a:pt x="39" y="142"/>
                  </a:lnTo>
                  <a:lnTo>
                    <a:pt x="46" y="145"/>
                  </a:lnTo>
                  <a:lnTo>
                    <a:pt x="52" y="148"/>
                  </a:lnTo>
                  <a:lnTo>
                    <a:pt x="60" y="149"/>
                  </a:lnTo>
                  <a:lnTo>
                    <a:pt x="67" y="152"/>
                  </a:lnTo>
                  <a:lnTo>
                    <a:pt x="75" y="152"/>
                  </a:lnTo>
                  <a:lnTo>
                    <a:pt x="196" y="152"/>
                  </a:lnTo>
                  <a:lnTo>
                    <a:pt x="203" y="152"/>
                  </a:lnTo>
                  <a:lnTo>
                    <a:pt x="211" y="149"/>
                  </a:lnTo>
                  <a:lnTo>
                    <a:pt x="217" y="148"/>
                  </a:lnTo>
                  <a:lnTo>
                    <a:pt x="225" y="145"/>
                  </a:lnTo>
                  <a:lnTo>
                    <a:pt x="231" y="142"/>
                  </a:lnTo>
                  <a:lnTo>
                    <a:pt x="238" y="139"/>
                  </a:lnTo>
                  <a:lnTo>
                    <a:pt x="243" y="134"/>
                  </a:lnTo>
                  <a:lnTo>
                    <a:pt x="248" y="129"/>
                  </a:lnTo>
                  <a:lnTo>
                    <a:pt x="254" y="124"/>
                  </a:lnTo>
                  <a:lnTo>
                    <a:pt x="258" y="118"/>
                  </a:lnTo>
                  <a:lnTo>
                    <a:pt x="261" y="112"/>
                  </a:lnTo>
                  <a:lnTo>
                    <a:pt x="264" y="105"/>
                  </a:lnTo>
                  <a:lnTo>
                    <a:pt x="268" y="99"/>
                  </a:lnTo>
                  <a:lnTo>
                    <a:pt x="269" y="92"/>
                  </a:lnTo>
                  <a:lnTo>
                    <a:pt x="270" y="84"/>
                  </a:lnTo>
                  <a:lnTo>
                    <a:pt x="271" y="77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95">
              <a:extLst>
                <a:ext uri="{FF2B5EF4-FFF2-40B4-BE49-F238E27FC236}">
                  <a16:creationId xmlns="" xmlns:a16="http://schemas.microsoft.com/office/drawing/2014/main" id="{FE068423-85F1-42D2-9816-51509429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920875"/>
              <a:ext cx="87313" cy="134938"/>
            </a:xfrm>
            <a:custGeom>
              <a:avLst/>
              <a:gdLst>
                <a:gd name="T0" fmla="*/ 256 w 271"/>
                <a:gd name="T1" fmla="*/ 0 h 422"/>
                <a:gd name="T2" fmla="*/ 253 w 271"/>
                <a:gd name="T3" fmla="*/ 0 h 422"/>
                <a:gd name="T4" fmla="*/ 249 w 271"/>
                <a:gd name="T5" fmla="*/ 2 h 422"/>
                <a:gd name="T6" fmla="*/ 247 w 271"/>
                <a:gd name="T7" fmla="*/ 3 h 422"/>
                <a:gd name="T8" fmla="*/ 245 w 271"/>
                <a:gd name="T9" fmla="*/ 5 h 422"/>
                <a:gd name="T10" fmla="*/ 243 w 271"/>
                <a:gd name="T11" fmla="*/ 7 h 422"/>
                <a:gd name="T12" fmla="*/ 242 w 271"/>
                <a:gd name="T13" fmla="*/ 9 h 422"/>
                <a:gd name="T14" fmla="*/ 241 w 271"/>
                <a:gd name="T15" fmla="*/ 12 h 422"/>
                <a:gd name="T16" fmla="*/ 241 w 271"/>
                <a:gd name="T17" fmla="*/ 15 h 422"/>
                <a:gd name="T18" fmla="*/ 241 w 271"/>
                <a:gd name="T19" fmla="*/ 226 h 422"/>
                <a:gd name="T20" fmla="*/ 240 w 271"/>
                <a:gd name="T21" fmla="*/ 235 h 422"/>
                <a:gd name="T22" fmla="*/ 237 w 271"/>
                <a:gd name="T23" fmla="*/ 244 h 422"/>
                <a:gd name="T24" fmla="*/ 232 w 271"/>
                <a:gd name="T25" fmla="*/ 251 h 422"/>
                <a:gd name="T26" fmla="*/ 227 w 271"/>
                <a:gd name="T27" fmla="*/ 258 h 422"/>
                <a:gd name="T28" fmla="*/ 220 w 271"/>
                <a:gd name="T29" fmla="*/ 263 h 422"/>
                <a:gd name="T30" fmla="*/ 213 w 271"/>
                <a:gd name="T31" fmla="*/ 268 h 422"/>
                <a:gd name="T32" fmla="*/ 204 w 271"/>
                <a:gd name="T33" fmla="*/ 271 h 422"/>
                <a:gd name="T34" fmla="*/ 196 w 271"/>
                <a:gd name="T35" fmla="*/ 271 h 422"/>
                <a:gd name="T36" fmla="*/ 75 w 271"/>
                <a:gd name="T37" fmla="*/ 271 h 422"/>
                <a:gd name="T38" fmla="*/ 66 w 271"/>
                <a:gd name="T39" fmla="*/ 271 h 422"/>
                <a:gd name="T40" fmla="*/ 57 w 271"/>
                <a:gd name="T41" fmla="*/ 268 h 422"/>
                <a:gd name="T42" fmla="*/ 50 w 271"/>
                <a:gd name="T43" fmla="*/ 263 h 422"/>
                <a:gd name="T44" fmla="*/ 44 w 271"/>
                <a:gd name="T45" fmla="*/ 258 h 422"/>
                <a:gd name="T46" fmla="*/ 37 w 271"/>
                <a:gd name="T47" fmla="*/ 251 h 422"/>
                <a:gd name="T48" fmla="*/ 34 w 271"/>
                <a:gd name="T49" fmla="*/ 244 h 422"/>
                <a:gd name="T50" fmla="*/ 31 w 271"/>
                <a:gd name="T51" fmla="*/ 235 h 422"/>
                <a:gd name="T52" fmla="*/ 30 w 271"/>
                <a:gd name="T53" fmla="*/ 226 h 422"/>
                <a:gd name="T54" fmla="*/ 30 w 271"/>
                <a:gd name="T55" fmla="*/ 15 h 422"/>
                <a:gd name="T56" fmla="*/ 30 w 271"/>
                <a:gd name="T57" fmla="*/ 12 h 422"/>
                <a:gd name="T58" fmla="*/ 29 w 271"/>
                <a:gd name="T59" fmla="*/ 9 h 422"/>
                <a:gd name="T60" fmla="*/ 27 w 271"/>
                <a:gd name="T61" fmla="*/ 7 h 422"/>
                <a:gd name="T62" fmla="*/ 25 w 271"/>
                <a:gd name="T63" fmla="*/ 5 h 422"/>
                <a:gd name="T64" fmla="*/ 23 w 271"/>
                <a:gd name="T65" fmla="*/ 3 h 422"/>
                <a:gd name="T66" fmla="*/ 21 w 271"/>
                <a:gd name="T67" fmla="*/ 2 h 422"/>
                <a:gd name="T68" fmla="*/ 18 w 271"/>
                <a:gd name="T69" fmla="*/ 0 h 422"/>
                <a:gd name="T70" fmla="*/ 15 w 271"/>
                <a:gd name="T71" fmla="*/ 0 h 422"/>
                <a:gd name="T72" fmla="*/ 11 w 271"/>
                <a:gd name="T73" fmla="*/ 0 h 422"/>
                <a:gd name="T74" fmla="*/ 9 w 271"/>
                <a:gd name="T75" fmla="*/ 2 h 422"/>
                <a:gd name="T76" fmla="*/ 6 w 271"/>
                <a:gd name="T77" fmla="*/ 3 h 422"/>
                <a:gd name="T78" fmla="*/ 4 w 271"/>
                <a:gd name="T79" fmla="*/ 5 h 422"/>
                <a:gd name="T80" fmla="*/ 3 w 271"/>
                <a:gd name="T81" fmla="*/ 7 h 422"/>
                <a:gd name="T82" fmla="*/ 1 w 271"/>
                <a:gd name="T83" fmla="*/ 9 h 422"/>
                <a:gd name="T84" fmla="*/ 0 w 271"/>
                <a:gd name="T85" fmla="*/ 12 h 422"/>
                <a:gd name="T86" fmla="*/ 0 w 271"/>
                <a:gd name="T87" fmla="*/ 15 h 422"/>
                <a:gd name="T88" fmla="*/ 0 w 271"/>
                <a:gd name="T89" fmla="*/ 226 h 422"/>
                <a:gd name="T90" fmla="*/ 0 w 271"/>
                <a:gd name="T91" fmla="*/ 231 h 422"/>
                <a:gd name="T92" fmla="*/ 1 w 271"/>
                <a:gd name="T93" fmla="*/ 236 h 422"/>
                <a:gd name="T94" fmla="*/ 0 w 271"/>
                <a:gd name="T95" fmla="*/ 239 h 422"/>
                <a:gd name="T96" fmla="*/ 0 w 271"/>
                <a:gd name="T97" fmla="*/ 241 h 422"/>
                <a:gd name="T98" fmla="*/ 0 w 271"/>
                <a:gd name="T99" fmla="*/ 422 h 422"/>
                <a:gd name="T100" fmla="*/ 271 w 271"/>
                <a:gd name="T101" fmla="*/ 422 h 422"/>
                <a:gd name="T102" fmla="*/ 271 w 271"/>
                <a:gd name="T103" fmla="*/ 226 h 422"/>
                <a:gd name="T104" fmla="*/ 271 w 271"/>
                <a:gd name="T105" fmla="*/ 15 h 422"/>
                <a:gd name="T106" fmla="*/ 270 w 271"/>
                <a:gd name="T107" fmla="*/ 12 h 422"/>
                <a:gd name="T108" fmla="*/ 270 w 271"/>
                <a:gd name="T109" fmla="*/ 9 h 422"/>
                <a:gd name="T110" fmla="*/ 268 w 271"/>
                <a:gd name="T111" fmla="*/ 7 h 422"/>
                <a:gd name="T112" fmla="*/ 267 w 271"/>
                <a:gd name="T113" fmla="*/ 5 h 422"/>
                <a:gd name="T114" fmla="*/ 264 w 271"/>
                <a:gd name="T115" fmla="*/ 3 h 422"/>
                <a:gd name="T116" fmla="*/ 261 w 271"/>
                <a:gd name="T117" fmla="*/ 2 h 422"/>
                <a:gd name="T118" fmla="*/ 259 w 271"/>
                <a:gd name="T119" fmla="*/ 0 h 422"/>
                <a:gd name="T120" fmla="*/ 256 w 271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422">
                  <a:moveTo>
                    <a:pt x="256" y="0"/>
                  </a:moveTo>
                  <a:lnTo>
                    <a:pt x="253" y="0"/>
                  </a:lnTo>
                  <a:lnTo>
                    <a:pt x="249" y="2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9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226"/>
                  </a:lnTo>
                  <a:lnTo>
                    <a:pt x="240" y="235"/>
                  </a:lnTo>
                  <a:lnTo>
                    <a:pt x="237" y="244"/>
                  </a:lnTo>
                  <a:lnTo>
                    <a:pt x="232" y="251"/>
                  </a:lnTo>
                  <a:lnTo>
                    <a:pt x="227" y="258"/>
                  </a:lnTo>
                  <a:lnTo>
                    <a:pt x="220" y="263"/>
                  </a:lnTo>
                  <a:lnTo>
                    <a:pt x="213" y="268"/>
                  </a:lnTo>
                  <a:lnTo>
                    <a:pt x="204" y="271"/>
                  </a:lnTo>
                  <a:lnTo>
                    <a:pt x="196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7" y="268"/>
                  </a:lnTo>
                  <a:lnTo>
                    <a:pt x="50" y="263"/>
                  </a:lnTo>
                  <a:lnTo>
                    <a:pt x="44" y="258"/>
                  </a:lnTo>
                  <a:lnTo>
                    <a:pt x="37" y="251"/>
                  </a:lnTo>
                  <a:lnTo>
                    <a:pt x="34" y="244"/>
                  </a:lnTo>
                  <a:lnTo>
                    <a:pt x="31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1" y="422"/>
                  </a:lnTo>
                  <a:lnTo>
                    <a:pt x="271" y="226"/>
                  </a:lnTo>
                  <a:lnTo>
                    <a:pt x="271" y="15"/>
                  </a:lnTo>
                  <a:lnTo>
                    <a:pt x="270" y="12"/>
                  </a:lnTo>
                  <a:lnTo>
                    <a:pt x="270" y="9"/>
                  </a:lnTo>
                  <a:lnTo>
                    <a:pt x="268" y="7"/>
                  </a:lnTo>
                  <a:lnTo>
                    <a:pt x="267" y="5"/>
                  </a:lnTo>
                  <a:lnTo>
                    <a:pt x="264" y="3"/>
                  </a:lnTo>
                  <a:lnTo>
                    <a:pt x="261" y="2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796">
              <a:extLst>
                <a:ext uri="{FF2B5EF4-FFF2-40B4-BE49-F238E27FC236}">
                  <a16:creationId xmlns="" xmlns:a16="http://schemas.microsoft.com/office/drawing/2014/main" id="{11CAFAE2-5C93-4666-BF8B-62D36BD94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093913"/>
              <a:ext cx="8731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797">
              <a:extLst>
                <a:ext uri="{FF2B5EF4-FFF2-40B4-BE49-F238E27FC236}">
                  <a16:creationId xmlns="" xmlns:a16="http://schemas.microsoft.com/office/drawing/2014/main" id="{4814B6CE-6116-4182-BC0D-EFEA07CA2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065338"/>
              <a:ext cx="873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798">
              <a:extLst>
                <a:ext uri="{FF2B5EF4-FFF2-40B4-BE49-F238E27FC236}">
                  <a16:creationId xmlns="" xmlns:a16="http://schemas.microsoft.com/office/drawing/2014/main" id="{FEEE15A0-772C-498B-B988-CB100BF4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132013"/>
              <a:ext cx="873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99">
              <a:extLst>
                <a:ext uri="{FF2B5EF4-FFF2-40B4-BE49-F238E27FC236}">
                  <a16:creationId xmlns="" xmlns:a16="http://schemas.microsoft.com/office/drawing/2014/main" id="{62FE787C-BB33-43F2-B5F5-986F9AC7C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3 w 30"/>
                <a:gd name="T7" fmla="*/ 179 h 181"/>
                <a:gd name="T8" fmla="*/ 25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5 w 30"/>
                <a:gd name="T27" fmla="*/ 5 h 181"/>
                <a:gd name="T28" fmla="*/ 23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3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4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1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1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4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3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3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00">
              <a:extLst>
                <a:ext uri="{FF2B5EF4-FFF2-40B4-BE49-F238E27FC236}">
                  <a16:creationId xmlns="" xmlns:a16="http://schemas.microsoft.com/office/drawing/2014/main" id="{5F3A1743-C344-4962-8EF3-D6744E02B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930400"/>
              <a:ext cx="11113" cy="57150"/>
            </a:xfrm>
            <a:custGeom>
              <a:avLst/>
              <a:gdLst>
                <a:gd name="T0" fmla="*/ 16 w 31"/>
                <a:gd name="T1" fmla="*/ 181 h 181"/>
                <a:gd name="T2" fmla="*/ 18 w 31"/>
                <a:gd name="T3" fmla="*/ 181 h 181"/>
                <a:gd name="T4" fmla="*/ 21 w 31"/>
                <a:gd name="T5" fmla="*/ 180 h 181"/>
                <a:gd name="T6" fmla="*/ 23 w 31"/>
                <a:gd name="T7" fmla="*/ 179 h 181"/>
                <a:gd name="T8" fmla="*/ 25 w 31"/>
                <a:gd name="T9" fmla="*/ 176 h 181"/>
                <a:gd name="T10" fmla="*/ 28 w 31"/>
                <a:gd name="T11" fmla="*/ 174 h 181"/>
                <a:gd name="T12" fmla="*/ 29 w 31"/>
                <a:gd name="T13" fmla="*/ 172 h 181"/>
                <a:gd name="T14" fmla="*/ 30 w 31"/>
                <a:gd name="T15" fmla="*/ 169 h 181"/>
                <a:gd name="T16" fmla="*/ 31 w 31"/>
                <a:gd name="T17" fmla="*/ 166 h 181"/>
                <a:gd name="T18" fmla="*/ 31 w 31"/>
                <a:gd name="T19" fmla="*/ 16 h 181"/>
                <a:gd name="T20" fmla="*/ 30 w 31"/>
                <a:gd name="T21" fmla="*/ 12 h 181"/>
                <a:gd name="T22" fmla="*/ 29 w 31"/>
                <a:gd name="T23" fmla="*/ 9 h 181"/>
                <a:gd name="T24" fmla="*/ 28 w 31"/>
                <a:gd name="T25" fmla="*/ 7 h 181"/>
                <a:gd name="T26" fmla="*/ 25 w 31"/>
                <a:gd name="T27" fmla="*/ 5 h 181"/>
                <a:gd name="T28" fmla="*/ 23 w 31"/>
                <a:gd name="T29" fmla="*/ 3 h 181"/>
                <a:gd name="T30" fmla="*/ 21 w 31"/>
                <a:gd name="T31" fmla="*/ 2 h 181"/>
                <a:gd name="T32" fmla="*/ 18 w 31"/>
                <a:gd name="T33" fmla="*/ 0 h 181"/>
                <a:gd name="T34" fmla="*/ 16 w 31"/>
                <a:gd name="T35" fmla="*/ 0 h 181"/>
                <a:gd name="T36" fmla="*/ 13 w 31"/>
                <a:gd name="T37" fmla="*/ 0 h 181"/>
                <a:gd name="T38" fmla="*/ 9 w 31"/>
                <a:gd name="T39" fmla="*/ 2 h 181"/>
                <a:gd name="T40" fmla="*/ 7 w 31"/>
                <a:gd name="T41" fmla="*/ 3 h 181"/>
                <a:gd name="T42" fmla="*/ 5 w 31"/>
                <a:gd name="T43" fmla="*/ 5 h 181"/>
                <a:gd name="T44" fmla="*/ 3 w 31"/>
                <a:gd name="T45" fmla="*/ 7 h 181"/>
                <a:gd name="T46" fmla="*/ 2 w 31"/>
                <a:gd name="T47" fmla="*/ 9 h 181"/>
                <a:gd name="T48" fmla="*/ 1 w 31"/>
                <a:gd name="T49" fmla="*/ 12 h 181"/>
                <a:gd name="T50" fmla="*/ 0 w 31"/>
                <a:gd name="T51" fmla="*/ 16 h 181"/>
                <a:gd name="T52" fmla="*/ 0 w 31"/>
                <a:gd name="T53" fmla="*/ 166 h 181"/>
                <a:gd name="T54" fmla="*/ 1 w 31"/>
                <a:gd name="T55" fmla="*/ 169 h 181"/>
                <a:gd name="T56" fmla="*/ 2 w 31"/>
                <a:gd name="T57" fmla="*/ 172 h 181"/>
                <a:gd name="T58" fmla="*/ 3 w 31"/>
                <a:gd name="T59" fmla="*/ 174 h 181"/>
                <a:gd name="T60" fmla="*/ 5 w 31"/>
                <a:gd name="T61" fmla="*/ 176 h 181"/>
                <a:gd name="T62" fmla="*/ 7 w 31"/>
                <a:gd name="T63" fmla="*/ 179 h 181"/>
                <a:gd name="T64" fmla="*/ 9 w 31"/>
                <a:gd name="T65" fmla="*/ 180 h 181"/>
                <a:gd name="T66" fmla="*/ 13 w 31"/>
                <a:gd name="T67" fmla="*/ 181 h 181"/>
                <a:gd name="T68" fmla="*/ 16 w 31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181">
                  <a:moveTo>
                    <a:pt x="16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1" y="166"/>
                  </a:lnTo>
                  <a:lnTo>
                    <a:pt x="31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3" y="181"/>
                  </a:lnTo>
                  <a:lnTo>
                    <a:pt x="16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4779264" y="5157216"/>
            <a:ext cx="1072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Segoe UI"/>
              </a:rPr>
              <a:t>PROPHI</a:t>
            </a:r>
            <a:endParaRPr lang="en-US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405042" y="1342382"/>
            <a:ext cx="1040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Segoe UI"/>
              </a:rPr>
              <a:t>PROPHI</a:t>
            </a:r>
            <a:endParaRPr lang="en-US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376" y="5507460"/>
            <a:ext cx="3803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Наличие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личных социальных мотивов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7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01B2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839</Words>
  <Application>Microsoft Office PowerPoint</Application>
  <PresentationFormat>Широкоэкранный</PresentationFormat>
  <Paragraphs>214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ТРИЕДИНСТВО ЦЕЛЕЙ</vt:lpstr>
      <vt:lpstr>Портрет участников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НАШЕЙ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ZAVUCH03</cp:lastModifiedBy>
  <cp:revision>160</cp:revision>
  <dcterms:created xsi:type="dcterms:W3CDTF">2018-05-07T03:42:01Z</dcterms:created>
  <dcterms:modified xsi:type="dcterms:W3CDTF">2023-04-11T07:59:30Z</dcterms:modified>
  <cp:category/>
</cp:coreProperties>
</file>